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7617" r:id="rId5"/>
    <p:sldId id="7616" r:id="rId6"/>
  </p:sldIdLst>
  <p:sldSz cx="9906000" cy="6858000" type="A4"/>
  <p:notesSz cx="7104063" cy="10234613"/>
  <p:embeddedFontLst>
    <p:embeddedFont>
      <p:font typeface="SimSun" panose="02010600030101010101" pitchFamily="2" charset="-122"/>
      <p:regular r:id="rId8"/>
    </p:embeddedFont>
    <p:embeddedFont>
      <p:font typeface="맑은 고딕" panose="020B0503020000020004" pitchFamily="50" charset="-127"/>
      <p:regular r:id="rId9"/>
      <p:bold r:id="rId1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0" userDrawn="1">
          <p15:clr>
            <a:srgbClr val="A4A3A4"/>
          </p15:clr>
        </p15:guide>
        <p15:guide id="2" orient="horz" pos="3838" userDrawn="1">
          <p15:clr>
            <a:srgbClr val="A4A3A4"/>
          </p15:clr>
        </p15:guide>
        <p15:guide id="3" orient="horz" pos="663" userDrawn="1">
          <p15:clr>
            <a:srgbClr val="A4A3A4"/>
          </p15:clr>
        </p15:guide>
        <p15:guide id="4" pos="3075" userDrawn="1">
          <p15:clr>
            <a:srgbClr val="A4A3A4"/>
          </p15:clr>
        </p15:guide>
        <p15:guide id="5" pos="6068" userDrawn="1">
          <p15:clr>
            <a:srgbClr val="A4A3A4"/>
          </p15:clr>
        </p15:guide>
        <p15:guide id="6" pos="172" userDrawn="1">
          <p15:clr>
            <a:srgbClr val="A4A3A4"/>
          </p15:clr>
        </p15:guide>
        <p15:guide id="7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500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92D050"/>
    <a:srgbClr val="93A9CF"/>
    <a:srgbClr val="1F487C"/>
    <a:srgbClr val="7F7F7F"/>
    <a:srgbClr val="F4DDED"/>
    <a:srgbClr val="DFEAF5"/>
    <a:srgbClr val="DDEBF7"/>
    <a:srgbClr val="A8AFB5"/>
    <a:srgbClr val="FCD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60725F-90DD-45B5-B73F-B23024988863}" v="2388" dt="2020-12-29T04:54:03.689"/>
    <p1510:client id="{ACFE03F7-7B7A-42B0-A160-C4D45C30FC6E}" v="4" dt="2020-12-29T06:54:48.202"/>
    <p1510:client id="{F582E220-F708-43FA-853F-81442812DC81}" v="89" dt="2020-12-29T05:34:02.9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32" autoAdjust="0"/>
    <p:restoredTop sz="95059" autoAdjust="0"/>
  </p:normalViewPr>
  <p:slideViewPr>
    <p:cSldViewPr showGuides="1">
      <p:cViewPr varScale="1">
        <p:scale>
          <a:sx n="90" d="100"/>
          <a:sy n="90" d="100"/>
        </p:scale>
        <p:origin x="102" y="630"/>
      </p:cViewPr>
      <p:guideLst>
        <p:guide orient="horz" pos="4020"/>
        <p:guide orient="horz" pos="3838"/>
        <p:guide orient="horz" pos="663"/>
        <p:guide pos="3075"/>
        <p:guide pos="6068"/>
        <p:guide pos="172"/>
        <p:guide orient="horz" pos="37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122" d="100"/>
          <a:sy n="122" d="100"/>
        </p:scale>
        <p:origin x="-4962" y="-108"/>
      </p:cViewPr>
      <p:guideLst>
        <p:guide orient="horz" pos="3500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138" Type="http://schemas.microsoft.com/office/2016/11/relationships/changesInfo" Target="changesInfos/changesInfo1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Relationship Id="rId13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희수" userId="64207fe3-298e-4388-b8e0-ad1f70a4cf4e" providerId="ADAL" clId="{1A60725F-90DD-45B5-B73F-B23024988863}"/>
    <pc:docChg chg="undo redo custSel addSld delSld modSld sldOrd">
      <pc:chgData name="김희수" userId="64207fe3-298e-4388-b8e0-ad1f70a4cf4e" providerId="ADAL" clId="{1A60725F-90DD-45B5-B73F-B23024988863}" dt="2020-12-29T04:54:36.554" v="28910" actId="20577"/>
      <pc:docMkLst>
        <pc:docMk/>
      </pc:docMkLst>
      <pc:sldChg chg="addSp delSp modSp mod">
        <pc:chgData name="김희수" userId="64207fe3-298e-4388-b8e0-ad1f70a4cf4e" providerId="ADAL" clId="{1A60725F-90DD-45B5-B73F-B23024988863}" dt="2020-12-10T00:38:33.896" v="102" actId="478"/>
        <pc:sldMkLst>
          <pc:docMk/>
          <pc:sldMk cId="3963087966" sldId="256"/>
        </pc:sldMkLst>
        <pc:spChg chg="mod">
          <ac:chgData name="김희수" userId="64207fe3-298e-4388-b8e0-ad1f70a4cf4e" providerId="ADAL" clId="{1A60725F-90DD-45B5-B73F-B23024988863}" dt="2020-12-05T04:39:22.298" v="71" actId="6549"/>
          <ac:spMkLst>
            <pc:docMk/>
            <pc:sldMk cId="3963087966" sldId="256"/>
            <ac:spMk id="14" creationId="{C3516658-8860-4F23-AFC3-D3AD7CCF42F6}"/>
          </ac:spMkLst>
        </pc:spChg>
        <pc:spChg chg="mod">
          <ac:chgData name="김희수" userId="64207fe3-298e-4388-b8e0-ad1f70a4cf4e" providerId="ADAL" clId="{1A60725F-90DD-45B5-B73F-B23024988863}" dt="2020-12-05T04:39:28.986" v="83" actId="20577"/>
          <ac:spMkLst>
            <pc:docMk/>
            <pc:sldMk cId="3963087966" sldId="256"/>
            <ac:spMk id="15" creationId="{F39B4FF9-06A4-4A3A-807E-413853AEF8CE}"/>
          </ac:spMkLst>
        </pc:spChg>
        <pc:picChg chg="del">
          <ac:chgData name="김희수" userId="64207fe3-298e-4388-b8e0-ad1f70a4cf4e" providerId="ADAL" clId="{1A60725F-90DD-45B5-B73F-B23024988863}" dt="2020-12-10T00:38:33.896" v="102" actId="478"/>
          <ac:picMkLst>
            <pc:docMk/>
            <pc:sldMk cId="3963087966" sldId="256"/>
            <ac:picMk id="2" creationId="{2299DBB0-5034-4A0E-97D8-83D70CD1535A}"/>
          </ac:picMkLst>
        </pc:picChg>
        <pc:picChg chg="del">
          <ac:chgData name="김희수" userId="64207fe3-298e-4388-b8e0-ad1f70a4cf4e" providerId="ADAL" clId="{1A60725F-90DD-45B5-B73F-B23024988863}" dt="2020-12-05T04:38:35.810" v="4" actId="478"/>
          <ac:picMkLst>
            <pc:docMk/>
            <pc:sldMk cId="3963087966" sldId="256"/>
            <ac:picMk id="4" creationId="{729B1899-0066-473D-907E-4EFDDD64C415}"/>
          </ac:picMkLst>
        </pc:picChg>
        <pc:picChg chg="add mod">
          <ac:chgData name="김희수" userId="64207fe3-298e-4388-b8e0-ad1f70a4cf4e" providerId="ADAL" clId="{1A60725F-90DD-45B5-B73F-B23024988863}" dt="2020-12-05T04:38:40.485" v="6" actId="1076"/>
          <ac:picMkLst>
            <pc:docMk/>
            <pc:sldMk cId="3963087966" sldId="256"/>
            <ac:picMk id="5" creationId="{BA86C829-C298-42E1-BAFF-1420EF7ECBF0}"/>
          </ac:picMkLst>
        </pc:picChg>
      </pc:sldChg>
      <pc:sldChg chg="modSp mod">
        <pc:chgData name="김희수" userId="64207fe3-298e-4388-b8e0-ad1f70a4cf4e" providerId="ADAL" clId="{1A60725F-90DD-45B5-B73F-B23024988863}" dt="2020-12-21T15:28:30.510" v="26489" actId="20577"/>
        <pc:sldMkLst>
          <pc:docMk/>
          <pc:sldMk cId="4222657125" sldId="267"/>
        </pc:sldMkLst>
        <pc:graphicFrameChg chg="mod modGraphic">
          <ac:chgData name="김희수" userId="64207fe3-298e-4388-b8e0-ad1f70a4cf4e" providerId="ADAL" clId="{1A60725F-90DD-45B5-B73F-B23024988863}" dt="2020-12-21T15:28:23.261" v="26487" actId="20577"/>
          <ac:graphicFrameMkLst>
            <pc:docMk/>
            <pc:sldMk cId="4222657125" sldId="267"/>
            <ac:graphicFrameMk id="12" creationId="{9DFB15E4-A5E0-418D-A069-F7CAFABFE030}"/>
          </ac:graphicFrameMkLst>
        </pc:graphicFrameChg>
        <pc:graphicFrameChg chg="modGraphic">
          <ac:chgData name="김희수" userId="64207fe3-298e-4388-b8e0-ad1f70a4cf4e" providerId="ADAL" clId="{1A60725F-90DD-45B5-B73F-B23024988863}" dt="2020-12-21T15:28:30.510" v="26489" actId="20577"/>
          <ac:graphicFrameMkLst>
            <pc:docMk/>
            <pc:sldMk cId="4222657125" sldId="267"/>
            <ac:graphicFrameMk id="29" creationId="{00000000-0000-0000-0000-000000000000}"/>
          </ac:graphicFrameMkLst>
        </pc:graphicFrameChg>
      </pc:sldChg>
      <pc:sldChg chg="delSp mod">
        <pc:chgData name="김희수" userId="64207fe3-298e-4388-b8e0-ad1f70a4cf4e" providerId="ADAL" clId="{1A60725F-90DD-45B5-B73F-B23024988863}" dt="2020-12-05T04:37:53.834" v="0" actId="478"/>
        <pc:sldMkLst>
          <pc:docMk/>
          <pc:sldMk cId="3186548699" sldId="297"/>
        </pc:sldMkLst>
        <pc:spChg chg="del">
          <ac:chgData name="김희수" userId="64207fe3-298e-4388-b8e0-ad1f70a4cf4e" providerId="ADAL" clId="{1A60725F-90DD-45B5-B73F-B23024988863}" dt="2020-12-05T04:37:53.834" v="0" actId="478"/>
          <ac:spMkLst>
            <pc:docMk/>
            <pc:sldMk cId="3186548699" sldId="297"/>
            <ac:spMk id="2" creationId="{AD62E87E-E72E-4D3B-9A6D-FDBC9A859BAB}"/>
          </ac:spMkLst>
        </pc:spChg>
        <pc:spChg chg="del">
          <ac:chgData name="김희수" userId="64207fe3-298e-4388-b8e0-ad1f70a4cf4e" providerId="ADAL" clId="{1A60725F-90DD-45B5-B73F-B23024988863}" dt="2020-12-05T04:37:53.834" v="0" actId="478"/>
          <ac:spMkLst>
            <pc:docMk/>
            <pc:sldMk cId="3186548699" sldId="297"/>
            <ac:spMk id="4" creationId="{09031E67-2E1A-42EA-AAA7-D1A45F0961F1}"/>
          </ac:spMkLst>
        </pc:spChg>
      </pc:sldChg>
      <pc:sldChg chg="del">
        <pc:chgData name="김희수" userId="64207fe3-298e-4388-b8e0-ad1f70a4cf4e" providerId="ADAL" clId="{1A60725F-90DD-45B5-B73F-B23024988863}" dt="2020-12-10T00:51:36.959" v="343" actId="47"/>
        <pc:sldMkLst>
          <pc:docMk/>
          <pc:sldMk cId="3906044097" sldId="318"/>
        </pc:sldMkLst>
      </pc:sldChg>
      <pc:sldChg chg="addSp delSp modSp mod">
        <pc:chgData name="김희수" userId="64207fe3-298e-4388-b8e0-ad1f70a4cf4e" providerId="ADAL" clId="{1A60725F-90DD-45B5-B73F-B23024988863}" dt="2020-12-11T05:27:02.092" v="8795"/>
        <pc:sldMkLst>
          <pc:docMk/>
          <pc:sldMk cId="1802363348" sldId="320"/>
        </pc:sldMkLst>
        <pc:spChg chg="del">
          <ac:chgData name="김희수" userId="64207fe3-298e-4388-b8e0-ad1f70a4cf4e" providerId="ADAL" clId="{1A60725F-90DD-45B5-B73F-B23024988863}" dt="2020-12-10T00:59:20.799" v="759" actId="478"/>
          <ac:spMkLst>
            <pc:docMk/>
            <pc:sldMk cId="1802363348" sldId="320"/>
            <ac:spMk id="8" creationId="{11330840-17F1-48A5-B513-81056F6315A6}"/>
          </ac:spMkLst>
        </pc:spChg>
        <pc:spChg chg="mod">
          <ac:chgData name="김희수" userId="64207fe3-298e-4388-b8e0-ad1f70a4cf4e" providerId="ADAL" clId="{1A60725F-90DD-45B5-B73F-B23024988863}" dt="2020-12-10T00:52:18.516" v="370"/>
          <ac:spMkLst>
            <pc:docMk/>
            <pc:sldMk cId="1802363348" sldId="320"/>
            <ac:spMk id="24" creationId="{D6928497-12B4-480C-BFA3-AC91FC0D2142}"/>
          </ac:spMkLst>
        </pc:spChg>
        <pc:spChg chg="mod">
          <ac:chgData name="김희수" userId="64207fe3-298e-4388-b8e0-ad1f70a4cf4e" providerId="ADAL" clId="{1A60725F-90DD-45B5-B73F-B23024988863}" dt="2020-12-11T05:26:58.343" v="8779"/>
          <ac:spMkLst>
            <pc:docMk/>
            <pc:sldMk cId="1802363348" sldId="320"/>
            <ac:spMk id="40" creationId="{64CAAE3E-7290-4E75-8C6F-FBC0A15A5EBA}"/>
          </ac:spMkLst>
        </pc:spChg>
        <pc:spChg chg="add del mod">
          <ac:chgData name="김희수" userId="64207fe3-298e-4388-b8e0-ad1f70a4cf4e" providerId="ADAL" clId="{1A60725F-90DD-45B5-B73F-B23024988863}" dt="2020-12-10T00:55:43.733" v="607" actId="408"/>
          <ac:spMkLst>
            <pc:docMk/>
            <pc:sldMk cId="1802363348" sldId="320"/>
            <ac:spMk id="157" creationId="{71756578-4D86-4AEC-8DC4-E59D9F12A9D1}"/>
          </ac:spMkLst>
        </pc:spChg>
        <pc:spChg chg="mod">
          <ac:chgData name="김희수" userId="64207fe3-298e-4388-b8e0-ad1f70a4cf4e" providerId="ADAL" clId="{1A60725F-90DD-45B5-B73F-B23024988863}" dt="2020-12-10T00:56:32.046" v="627" actId="1035"/>
          <ac:spMkLst>
            <pc:docMk/>
            <pc:sldMk cId="1802363348" sldId="320"/>
            <ac:spMk id="158" creationId="{87E2FEBF-0B1F-4958-859A-354BA535A8BA}"/>
          </ac:spMkLst>
        </pc:spChg>
        <pc:spChg chg="mod">
          <ac:chgData name="김희수" userId="64207fe3-298e-4388-b8e0-ad1f70a4cf4e" providerId="ADAL" clId="{1A60725F-90DD-45B5-B73F-B23024988863}" dt="2020-12-10T00:56:32.046" v="627" actId="1035"/>
          <ac:spMkLst>
            <pc:docMk/>
            <pc:sldMk cId="1802363348" sldId="320"/>
            <ac:spMk id="159" creationId="{68AD2CA9-95FD-4367-B9A8-376EFD116D23}"/>
          </ac:spMkLst>
        </pc:spChg>
        <pc:spChg chg="mod">
          <ac:chgData name="김희수" userId="64207fe3-298e-4388-b8e0-ad1f70a4cf4e" providerId="ADAL" clId="{1A60725F-90DD-45B5-B73F-B23024988863}" dt="2020-12-10T00:56:32.046" v="627" actId="1035"/>
          <ac:spMkLst>
            <pc:docMk/>
            <pc:sldMk cId="1802363348" sldId="320"/>
            <ac:spMk id="160" creationId="{9DA3B0B9-0046-4DAE-8572-7E801BD99969}"/>
          </ac:spMkLst>
        </pc:spChg>
        <pc:spChg chg="del">
          <ac:chgData name="김희수" userId="64207fe3-298e-4388-b8e0-ad1f70a4cf4e" providerId="ADAL" clId="{1A60725F-90DD-45B5-B73F-B23024988863}" dt="2020-12-10T00:54:33.535" v="468" actId="478"/>
          <ac:spMkLst>
            <pc:docMk/>
            <pc:sldMk cId="1802363348" sldId="320"/>
            <ac:spMk id="161" creationId="{DC75EE00-FCB2-4B6B-AE5F-DA3D958A72CF}"/>
          </ac:spMkLst>
        </pc:spChg>
        <pc:spChg chg="del">
          <ac:chgData name="김희수" userId="64207fe3-298e-4388-b8e0-ad1f70a4cf4e" providerId="ADAL" clId="{1A60725F-90DD-45B5-B73F-B23024988863}" dt="2020-12-10T00:55:13.510" v="557" actId="478"/>
          <ac:spMkLst>
            <pc:docMk/>
            <pc:sldMk cId="1802363348" sldId="320"/>
            <ac:spMk id="162" creationId="{6D2E84E7-3BC3-48A7-86CA-B0F976BCE3D4}"/>
          </ac:spMkLst>
        </pc:spChg>
        <pc:spChg chg="del">
          <ac:chgData name="김희수" userId="64207fe3-298e-4388-b8e0-ad1f70a4cf4e" providerId="ADAL" clId="{1A60725F-90DD-45B5-B73F-B23024988863}" dt="2020-12-10T00:55:12.854" v="556" actId="478"/>
          <ac:spMkLst>
            <pc:docMk/>
            <pc:sldMk cId="1802363348" sldId="320"/>
            <ac:spMk id="164" creationId="{E449D25F-5BBD-477F-842A-CD6037484CA5}"/>
          </ac:spMkLst>
        </pc:spChg>
        <pc:spChg chg="mod">
          <ac:chgData name="김희수" userId="64207fe3-298e-4388-b8e0-ad1f70a4cf4e" providerId="ADAL" clId="{1A60725F-90DD-45B5-B73F-B23024988863}" dt="2020-12-10T00:57:51.390" v="676" actId="1036"/>
          <ac:spMkLst>
            <pc:docMk/>
            <pc:sldMk cId="1802363348" sldId="320"/>
            <ac:spMk id="165" creationId="{295D0051-EF39-44D4-946B-650B51289911}"/>
          </ac:spMkLst>
        </pc:spChg>
        <pc:spChg chg="del">
          <ac:chgData name="김희수" userId="64207fe3-298e-4388-b8e0-ad1f70a4cf4e" providerId="ADAL" clId="{1A60725F-90DD-45B5-B73F-B23024988863}" dt="2020-12-10T00:54:49.135" v="493" actId="478"/>
          <ac:spMkLst>
            <pc:docMk/>
            <pc:sldMk cId="1802363348" sldId="320"/>
            <ac:spMk id="166" creationId="{B7D829EF-F48D-4DE0-9D52-66EA96AFE1E8}"/>
          </ac:spMkLst>
        </pc:spChg>
        <pc:spChg chg="mod">
          <ac:chgData name="김희수" userId="64207fe3-298e-4388-b8e0-ad1f70a4cf4e" providerId="ADAL" clId="{1A60725F-90DD-45B5-B73F-B23024988863}" dt="2020-12-10T00:57:23.374" v="658" actId="1037"/>
          <ac:spMkLst>
            <pc:docMk/>
            <pc:sldMk cId="1802363348" sldId="320"/>
            <ac:spMk id="167" creationId="{DC08358A-1FBB-414B-93FA-C6FBD88BF17D}"/>
          </ac:spMkLst>
        </pc:spChg>
        <pc:spChg chg="mod">
          <ac:chgData name="김희수" userId="64207fe3-298e-4388-b8e0-ad1f70a4cf4e" providerId="ADAL" clId="{1A60725F-90DD-45B5-B73F-B23024988863}" dt="2020-12-10T00:57:39.318" v="663" actId="20577"/>
          <ac:spMkLst>
            <pc:docMk/>
            <pc:sldMk cId="1802363348" sldId="320"/>
            <ac:spMk id="168" creationId="{30B0D6FB-2746-4978-9E08-CBC445556CD6}"/>
          </ac:spMkLst>
        </pc:spChg>
        <pc:spChg chg="mod">
          <ac:chgData name="김희수" userId="64207fe3-298e-4388-b8e0-ad1f70a4cf4e" providerId="ADAL" clId="{1A60725F-90DD-45B5-B73F-B23024988863}" dt="2020-12-10T00:56:32.046" v="627" actId="1035"/>
          <ac:spMkLst>
            <pc:docMk/>
            <pc:sldMk cId="1802363348" sldId="320"/>
            <ac:spMk id="169" creationId="{1615CF13-75A0-48C9-9CBA-D19A8616BFDF}"/>
          </ac:spMkLst>
        </pc:spChg>
        <pc:spChg chg="mod">
          <ac:chgData name="김희수" userId="64207fe3-298e-4388-b8e0-ad1f70a4cf4e" providerId="ADAL" clId="{1A60725F-90DD-45B5-B73F-B23024988863}" dt="2020-12-10T00:57:35.277" v="661" actId="20577"/>
          <ac:spMkLst>
            <pc:docMk/>
            <pc:sldMk cId="1802363348" sldId="320"/>
            <ac:spMk id="170" creationId="{03C498DE-D30F-47B5-8B71-CB5C78326FD9}"/>
          </ac:spMkLst>
        </pc:spChg>
        <pc:spChg chg="del">
          <ac:chgData name="김희수" userId="64207fe3-298e-4388-b8e0-ad1f70a4cf4e" providerId="ADAL" clId="{1A60725F-90DD-45B5-B73F-B23024988863}" dt="2020-12-10T00:55:17.007" v="561" actId="478"/>
          <ac:spMkLst>
            <pc:docMk/>
            <pc:sldMk cId="1802363348" sldId="320"/>
            <ac:spMk id="171" creationId="{6B24A635-6311-4AD5-99D6-D7DD6E9BE45D}"/>
          </ac:spMkLst>
        </pc:spChg>
        <pc:spChg chg="del">
          <ac:chgData name="김희수" userId="64207fe3-298e-4388-b8e0-ad1f70a4cf4e" providerId="ADAL" clId="{1A60725F-90DD-45B5-B73F-B23024988863}" dt="2020-12-10T00:55:15.975" v="560" actId="478"/>
          <ac:spMkLst>
            <pc:docMk/>
            <pc:sldMk cId="1802363348" sldId="320"/>
            <ac:spMk id="172" creationId="{2EC6DC2A-171B-4328-AF60-342C1128104E}"/>
          </ac:spMkLst>
        </pc:spChg>
        <pc:spChg chg="del">
          <ac:chgData name="김희수" userId="64207fe3-298e-4388-b8e0-ad1f70a4cf4e" providerId="ADAL" clId="{1A60725F-90DD-45B5-B73F-B23024988863}" dt="2020-12-10T00:54:41.486" v="488" actId="478"/>
          <ac:spMkLst>
            <pc:docMk/>
            <pc:sldMk cId="1802363348" sldId="320"/>
            <ac:spMk id="173" creationId="{F61072D6-57B3-429F-AAB7-295A1B581E6B}"/>
          </ac:spMkLst>
        </pc:spChg>
        <pc:spChg chg="mod">
          <ac:chgData name="김희수" userId="64207fe3-298e-4388-b8e0-ad1f70a4cf4e" providerId="ADAL" clId="{1A60725F-90DD-45B5-B73F-B23024988863}" dt="2020-12-11T05:27:02.092" v="8795"/>
          <ac:spMkLst>
            <pc:docMk/>
            <pc:sldMk cId="1802363348" sldId="320"/>
            <ac:spMk id="176" creationId="{6CE9F3D8-43B2-4BDE-AD56-AC4ABCA248B7}"/>
          </ac:spMkLst>
        </pc:spChg>
        <pc:graphicFrameChg chg="mod modGraphic">
          <ac:chgData name="김희수" userId="64207fe3-298e-4388-b8e0-ad1f70a4cf4e" providerId="ADAL" clId="{1A60725F-90DD-45B5-B73F-B23024988863}" dt="2020-12-10T01:00:27.406" v="766" actId="20577"/>
          <ac:graphicFrameMkLst>
            <pc:docMk/>
            <pc:sldMk cId="1802363348" sldId="320"/>
            <ac:graphicFrameMk id="2" creationId="{D066FC00-C8A3-4C67-98B6-BE0F5C678124}"/>
          </ac:graphicFrameMkLst>
        </pc:graphicFrameChg>
        <pc:graphicFrameChg chg="mod modGraphic">
          <ac:chgData name="김희수" userId="64207fe3-298e-4388-b8e0-ad1f70a4cf4e" providerId="ADAL" clId="{1A60725F-90DD-45B5-B73F-B23024988863}" dt="2020-12-10T00:59:19.430" v="758" actId="14100"/>
          <ac:graphicFrameMkLst>
            <pc:docMk/>
            <pc:sldMk cId="1802363348" sldId="320"/>
            <ac:graphicFrameMk id="128" creationId="{25DAAF21-CB9B-4E6F-AF96-94A7E245112D}"/>
          </ac:graphicFrameMkLst>
        </pc:graphicFrameChg>
        <pc:cxnChg chg="add mod">
          <ac:chgData name="김희수" userId="64207fe3-298e-4388-b8e0-ad1f70a4cf4e" providerId="ADAL" clId="{1A60725F-90DD-45B5-B73F-B23024988863}" dt="2020-12-10T00:57:55.412" v="677" actId="14100"/>
          <ac:cxnSpMkLst>
            <pc:docMk/>
            <pc:sldMk cId="1802363348" sldId="320"/>
            <ac:cxnSpMk id="10" creationId="{A9A3BEB7-6F73-4943-BFA7-49584D4B4489}"/>
          </ac:cxnSpMkLst>
        </pc:cxnChg>
        <pc:cxnChg chg="add mod">
          <ac:chgData name="김희수" userId="64207fe3-298e-4388-b8e0-ad1f70a4cf4e" providerId="ADAL" clId="{1A60725F-90DD-45B5-B73F-B23024988863}" dt="2020-12-10T00:57:51.390" v="676" actId="1036"/>
          <ac:cxnSpMkLst>
            <pc:docMk/>
            <pc:sldMk cId="1802363348" sldId="320"/>
            <ac:cxnSpMk id="44" creationId="{16FA237D-2C59-4715-A6B9-51C5F617E864}"/>
          </ac:cxnSpMkLst>
        </pc:cxnChg>
        <pc:cxnChg chg="add mod">
          <ac:chgData name="김희수" userId="64207fe3-298e-4388-b8e0-ad1f70a4cf4e" providerId="ADAL" clId="{1A60725F-90DD-45B5-B73F-B23024988863}" dt="2020-12-10T00:57:51.390" v="676" actId="1036"/>
          <ac:cxnSpMkLst>
            <pc:docMk/>
            <pc:sldMk cId="1802363348" sldId="320"/>
            <ac:cxnSpMk id="47" creationId="{238B38C5-B8F7-40D1-9740-9814CF2DAE2F}"/>
          </ac:cxnSpMkLst>
        </pc:cxnChg>
        <pc:cxnChg chg="add mod">
          <ac:chgData name="김희수" userId="64207fe3-298e-4388-b8e0-ad1f70a4cf4e" providerId="ADAL" clId="{1A60725F-90DD-45B5-B73F-B23024988863}" dt="2020-12-10T00:57:51.390" v="676" actId="1036"/>
          <ac:cxnSpMkLst>
            <pc:docMk/>
            <pc:sldMk cId="1802363348" sldId="320"/>
            <ac:cxnSpMk id="53" creationId="{0C8243B2-AEEE-49C9-904A-7CAC3ED4D551}"/>
          </ac:cxnSpMkLst>
        </pc:cxnChg>
        <pc:cxnChg chg="add mod">
          <ac:chgData name="김희수" userId="64207fe3-298e-4388-b8e0-ad1f70a4cf4e" providerId="ADAL" clId="{1A60725F-90DD-45B5-B73F-B23024988863}" dt="2020-12-10T00:57:59.008" v="678" actId="14100"/>
          <ac:cxnSpMkLst>
            <pc:docMk/>
            <pc:sldMk cId="1802363348" sldId="320"/>
            <ac:cxnSpMk id="56" creationId="{C900EA59-7F38-4D2A-BD04-F3145E97CFF2}"/>
          </ac:cxnSpMkLst>
        </pc:cxnChg>
        <pc:cxnChg chg="add del mod">
          <ac:chgData name="김희수" userId="64207fe3-298e-4388-b8e0-ad1f70a4cf4e" providerId="ADAL" clId="{1A60725F-90DD-45B5-B73F-B23024988863}" dt="2020-12-10T00:56:20.462" v="622" actId="478"/>
          <ac:cxnSpMkLst>
            <pc:docMk/>
            <pc:sldMk cId="1802363348" sldId="320"/>
            <ac:cxnSpMk id="156" creationId="{57954625-BC13-4A03-BF02-3790CDE0D8E5}"/>
          </ac:cxnSpMkLst>
        </pc:cxnChg>
        <pc:cxnChg chg="del mod">
          <ac:chgData name="김희수" userId="64207fe3-298e-4388-b8e0-ad1f70a4cf4e" providerId="ADAL" clId="{1A60725F-90DD-45B5-B73F-B23024988863}" dt="2020-12-10T00:54:34.590" v="469" actId="478"/>
          <ac:cxnSpMkLst>
            <pc:docMk/>
            <pc:sldMk cId="1802363348" sldId="320"/>
            <ac:cxnSpMk id="163" creationId="{9CD49E2C-91BC-4048-AF5F-4E3C1638036C}"/>
          </ac:cxnSpMkLst>
        </pc:cxnChg>
        <pc:cxnChg chg="del mod">
          <ac:chgData name="김희수" userId="64207fe3-298e-4388-b8e0-ad1f70a4cf4e" providerId="ADAL" clId="{1A60725F-90DD-45B5-B73F-B23024988863}" dt="2020-12-10T00:57:31.109" v="659" actId="478"/>
          <ac:cxnSpMkLst>
            <pc:docMk/>
            <pc:sldMk cId="1802363348" sldId="320"/>
            <ac:cxnSpMk id="174" creationId="{F0919281-60F0-4183-9C9B-516FBEB608E5}"/>
          </ac:cxnSpMkLst>
        </pc:cxnChg>
        <pc:cxnChg chg="del mod">
          <ac:chgData name="김희수" userId="64207fe3-298e-4388-b8e0-ad1f70a4cf4e" providerId="ADAL" clId="{1A60725F-90DD-45B5-B73F-B23024988863}" dt="2020-12-10T00:54:50.405" v="494" actId="478"/>
          <ac:cxnSpMkLst>
            <pc:docMk/>
            <pc:sldMk cId="1802363348" sldId="320"/>
            <ac:cxnSpMk id="175" creationId="{5530C53B-B682-4113-8015-B9B4C88869BF}"/>
          </ac:cxnSpMkLst>
        </pc:cxnChg>
        <pc:cxnChg chg="mod">
          <ac:chgData name="김희수" userId="64207fe3-298e-4388-b8e0-ad1f70a4cf4e" providerId="ADAL" clId="{1A60725F-90DD-45B5-B73F-B23024988863}" dt="2020-12-10T00:56:32.046" v="627" actId="1035"/>
          <ac:cxnSpMkLst>
            <pc:docMk/>
            <pc:sldMk cId="1802363348" sldId="320"/>
            <ac:cxnSpMk id="177" creationId="{D2D4B1B4-04D0-4BD3-B5FD-0BB8B06ED77F}"/>
          </ac:cxnSpMkLst>
        </pc:cxnChg>
        <pc:cxnChg chg="mod">
          <ac:chgData name="김희수" userId="64207fe3-298e-4388-b8e0-ad1f70a4cf4e" providerId="ADAL" clId="{1A60725F-90DD-45B5-B73F-B23024988863}" dt="2020-12-10T00:56:32.046" v="627" actId="1035"/>
          <ac:cxnSpMkLst>
            <pc:docMk/>
            <pc:sldMk cId="1802363348" sldId="320"/>
            <ac:cxnSpMk id="178" creationId="{92AF18A6-B7D1-425A-86A9-3FA23631E087}"/>
          </ac:cxnSpMkLst>
        </pc:cxnChg>
        <pc:cxnChg chg="mod">
          <ac:chgData name="김희수" userId="64207fe3-298e-4388-b8e0-ad1f70a4cf4e" providerId="ADAL" clId="{1A60725F-90DD-45B5-B73F-B23024988863}" dt="2020-12-10T00:56:32.046" v="627" actId="1035"/>
          <ac:cxnSpMkLst>
            <pc:docMk/>
            <pc:sldMk cId="1802363348" sldId="320"/>
            <ac:cxnSpMk id="179" creationId="{85ED5A15-2AC1-4754-9F7E-E3655DBBA1A0}"/>
          </ac:cxnSpMkLst>
        </pc:cxnChg>
        <pc:cxnChg chg="del mod">
          <ac:chgData name="김희수" userId="64207fe3-298e-4388-b8e0-ad1f70a4cf4e" providerId="ADAL" clId="{1A60725F-90DD-45B5-B73F-B23024988863}" dt="2020-12-10T00:55:14.494" v="558" actId="478"/>
          <ac:cxnSpMkLst>
            <pc:docMk/>
            <pc:sldMk cId="1802363348" sldId="320"/>
            <ac:cxnSpMk id="180" creationId="{C2F5FF07-BA14-4DF7-A3E9-58016BB570B0}"/>
          </ac:cxnSpMkLst>
        </pc:cxnChg>
        <pc:cxnChg chg="del mod">
          <ac:chgData name="김희수" userId="64207fe3-298e-4388-b8e0-ad1f70a4cf4e" providerId="ADAL" clId="{1A60725F-90DD-45B5-B73F-B23024988863}" dt="2020-12-10T00:55:15.429" v="559" actId="478"/>
          <ac:cxnSpMkLst>
            <pc:docMk/>
            <pc:sldMk cId="1802363348" sldId="320"/>
            <ac:cxnSpMk id="181" creationId="{C393408B-0A3F-467E-8994-619919549122}"/>
          </ac:cxnSpMkLst>
        </pc:cxnChg>
      </pc:sldChg>
      <pc:sldChg chg="modSp mod">
        <pc:chgData name="김희수" userId="64207fe3-298e-4388-b8e0-ad1f70a4cf4e" providerId="ADAL" clId="{1A60725F-90DD-45B5-B73F-B23024988863}" dt="2020-12-11T05:30:42.635" v="9223"/>
        <pc:sldMkLst>
          <pc:docMk/>
          <pc:sldMk cId="83265552" sldId="342"/>
        </pc:sldMkLst>
        <pc:spChg chg="mod">
          <ac:chgData name="김희수" userId="64207fe3-298e-4388-b8e0-ad1f70a4cf4e" providerId="ADAL" clId="{1A60725F-90DD-45B5-B73F-B23024988863}" dt="2020-12-11T05:30:42.635" v="9223"/>
          <ac:spMkLst>
            <pc:docMk/>
            <pc:sldMk cId="83265552" sldId="342"/>
            <ac:spMk id="40" creationId="{64CAAE3E-7290-4E75-8C6F-FBC0A15A5EBA}"/>
          </ac:spMkLst>
        </pc:spChg>
        <pc:graphicFrameChg chg="mod modGraphic">
          <ac:chgData name="김희수" userId="64207fe3-298e-4388-b8e0-ad1f70a4cf4e" providerId="ADAL" clId="{1A60725F-90DD-45B5-B73F-B23024988863}" dt="2020-12-10T01:19:43.975" v="1099" actId="20577"/>
          <ac:graphicFrameMkLst>
            <pc:docMk/>
            <pc:sldMk cId="83265552" sldId="342"/>
            <ac:graphicFrameMk id="20" creationId="{CCFC578B-767B-48EA-B157-136FBB53FDEC}"/>
          </ac:graphicFrameMkLst>
        </pc:graphicFrameChg>
      </pc:sldChg>
      <pc:sldChg chg="del">
        <pc:chgData name="김희수" userId="64207fe3-298e-4388-b8e0-ad1f70a4cf4e" providerId="ADAL" clId="{1A60725F-90DD-45B5-B73F-B23024988863}" dt="2020-12-10T01:20:18.241" v="1100" actId="47"/>
        <pc:sldMkLst>
          <pc:docMk/>
          <pc:sldMk cId="902150756" sldId="343"/>
        </pc:sldMkLst>
      </pc:sldChg>
      <pc:sldChg chg="addSp delSp modSp mod">
        <pc:chgData name="김희수" userId="64207fe3-298e-4388-b8e0-ad1f70a4cf4e" providerId="ADAL" clId="{1A60725F-90DD-45B5-B73F-B23024988863}" dt="2020-12-11T05:33:57.133" v="9601"/>
        <pc:sldMkLst>
          <pc:docMk/>
          <pc:sldMk cId="1159791504" sldId="344"/>
        </pc:sldMkLst>
        <pc:spChg chg="mod">
          <ac:chgData name="김희수" userId="64207fe3-298e-4388-b8e0-ad1f70a4cf4e" providerId="ADAL" clId="{1A60725F-90DD-45B5-B73F-B23024988863}" dt="2020-12-11T05:31:01.943" v="9239" actId="6549"/>
          <ac:spMkLst>
            <pc:docMk/>
            <pc:sldMk cId="1159791504" sldId="344"/>
            <ac:spMk id="40" creationId="{64CAAE3E-7290-4E75-8C6F-FBC0A15A5EBA}"/>
          </ac:spMkLst>
        </pc:spChg>
        <pc:spChg chg="add mod">
          <ac:chgData name="김희수" userId="64207fe3-298e-4388-b8e0-ad1f70a4cf4e" providerId="ADAL" clId="{1A60725F-90DD-45B5-B73F-B23024988863}" dt="2020-12-10T01:22:20.253" v="1159" actId="408"/>
          <ac:spMkLst>
            <pc:docMk/>
            <pc:sldMk cId="1159791504" sldId="344"/>
            <ac:spMk id="47" creationId="{2D1B5B5B-687E-4D75-9592-486DBE132786}"/>
          </ac:spMkLst>
        </pc:spChg>
        <pc:spChg chg="add mod">
          <ac:chgData name="김희수" userId="64207fe3-298e-4388-b8e0-ad1f70a4cf4e" providerId="ADAL" clId="{1A60725F-90DD-45B5-B73F-B23024988863}" dt="2020-12-11T05:32:53.689" v="9397" actId="14100"/>
          <ac:spMkLst>
            <pc:docMk/>
            <pc:sldMk cId="1159791504" sldId="344"/>
            <ac:spMk id="48" creationId="{6B1CEE31-1A20-48E1-A6EE-A2E1DC8B338A}"/>
          </ac:spMkLst>
        </pc:spChg>
        <pc:spChg chg="add mod">
          <ac:chgData name="김희수" userId="64207fe3-298e-4388-b8e0-ad1f70a4cf4e" providerId="ADAL" clId="{1A60725F-90DD-45B5-B73F-B23024988863}" dt="2020-12-11T05:33:41.607" v="9578" actId="20577"/>
          <ac:spMkLst>
            <pc:docMk/>
            <pc:sldMk cId="1159791504" sldId="344"/>
            <ac:spMk id="50" creationId="{64C1C55D-16D3-4C7B-A25E-3F45702C7DCD}"/>
          </ac:spMkLst>
        </pc:spChg>
        <pc:spChg chg="mod">
          <ac:chgData name="김희수" userId="64207fe3-298e-4388-b8e0-ad1f70a4cf4e" providerId="ADAL" clId="{1A60725F-90DD-45B5-B73F-B23024988863}" dt="2020-12-11T05:31:46.181" v="9289"/>
          <ac:spMkLst>
            <pc:docMk/>
            <pc:sldMk cId="1159791504" sldId="344"/>
            <ac:spMk id="102" creationId="{56621EBA-ED54-437A-B43C-B7463EC39098}"/>
          </ac:spMkLst>
        </pc:spChg>
        <pc:spChg chg="mod">
          <ac:chgData name="김희수" userId="64207fe3-298e-4388-b8e0-ad1f70a4cf4e" providerId="ADAL" clId="{1A60725F-90DD-45B5-B73F-B23024988863}" dt="2020-12-10T01:20:33.864" v="1103"/>
          <ac:spMkLst>
            <pc:docMk/>
            <pc:sldMk cId="1159791504" sldId="344"/>
            <ac:spMk id="114" creationId="{D69AD4FA-72B6-434F-A33C-EC7F8751BEBA}"/>
          </ac:spMkLst>
        </pc:spChg>
        <pc:spChg chg="mod topLvl">
          <ac:chgData name="김희수" userId="64207fe3-298e-4388-b8e0-ad1f70a4cf4e" providerId="ADAL" clId="{1A60725F-90DD-45B5-B73F-B23024988863}" dt="2020-12-10T01:21:58.874" v="1130"/>
          <ac:spMkLst>
            <pc:docMk/>
            <pc:sldMk cId="1159791504" sldId="344"/>
            <ac:spMk id="116" creationId="{B8B53684-8BB8-41BF-A814-CEF3FB0447C3}"/>
          </ac:spMkLst>
        </pc:spChg>
        <pc:spChg chg="mod topLvl">
          <ac:chgData name="김희수" userId="64207fe3-298e-4388-b8e0-ad1f70a4cf4e" providerId="ADAL" clId="{1A60725F-90DD-45B5-B73F-B23024988863}" dt="2020-12-10T01:22:20.253" v="1159" actId="408"/>
          <ac:spMkLst>
            <pc:docMk/>
            <pc:sldMk cId="1159791504" sldId="344"/>
            <ac:spMk id="117" creationId="{6CB0EAF0-5F95-4E7A-923C-5A33748558BA}"/>
          </ac:spMkLst>
        </pc:spChg>
        <pc:spChg chg="mod topLvl">
          <ac:chgData name="김희수" userId="64207fe3-298e-4388-b8e0-ad1f70a4cf4e" providerId="ADAL" clId="{1A60725F-90DD-45B5-B73F-B23024988863}" dt="2020-12-10T01:22:13.864" v="1158" actId="553"/>
          <ac:spMkLst>
            <pc:docMk/>
            <pc:sldMk cId="1159791504" sldId="344"/>
            <ac:spMk id="118" creationId="{6CCB62B8-E919-4464-BE92-22002309E8AC}"/>
          </ac:spMkLst>
        </pc:spChg>
        <pc:spChg chg="mod">
          <ac:chgData name="김희수" userId="64207fe3-298e-4388-b8e0-ad1f70a4cf4e" providerId="ADAL" clId="{1A60725F-90DD-45B5-B73F-B23024988863}" dt="2020-12-10T01:22:13.864" v="1158" actId="553"/>
          <ac:spMkLst>
            <pc:docMk/>
            <pc:sldMk cId="1159791504" sldId="344"/>
            <ac:spMk id="119" creationId="{958AEF9B-4AA2-453A-BFEB-0FB25A11C280}"/>
          </ac:spMkLst>
        </pc:spChg>
        <pc:spChg chg="mod">
          <ac:chgData name="김희수" userId="64207fe3-298e-4388-b8e0-ad1f70a4cf4e" providerId="ADAL" clId="{1A60725F-90DD-45B5-B73F-B23024988863}" dt="2020-12-10T01:24:59.309" v="1261" actId="14100"/>
          <ac:spMkLst>
            <pc:docMk/>
            <pc:sldMk cId="1159791504" sldId="344"/>
            <ac:spMk id="122" creationId="{BB61B8FB-667D-40BD-95F0-E61436CD9045}"/>
          </ac:spMkLst>
        </pc:spChg>
        <pc:spChg chg="del mod">
          <ac:chgData name="김희수" userId="64207fe3-298e-4388-b8e0-ad1f70a4cf4e" providerId="ADAL" clId="{1A60725F-90DD-45B5-B73F-B23024988863}" dt="2020-12-11T05:32:35.975" v="9354" actId="478"/>
          <ac:spMkLst>
            <pc:docMk/>
            <pc:sldMk cId="1159791504" sldId="344"/>
            <ac:spMk id="123" creationId="{5D7E945E-F5CA-4D0D-8C1D-3B312F410969}"/>
          </ac:spMkLst>
        </pc:spChg>
        <pc:spChg chg="mod">
          <ac:chgData name="김희수" userId="64207fe3-298e-4388-b8e0-ad1f70a4cf4e" providerId="ADAL" clId="{1A60725F-90DD-45B5-B73F-B23024988863}" dt="2020-12-11T05:32:32.983" v="9353"/>
          <ac:spMkLst>
            <pc:docMk/>
            <pc:sldMk cId="1159791504" sldId="344"/>
            <ac:spMk id="124" creationId="{1A6A52D9-88F4-46DA-8DA5-237EED31F86C}"/>
          </ac:spMkLst>
        </pc:spChg>
        <pc:spChg chg="mod">
          <ac:chgData name="김희수" userId="64207fe3-298e-4388-b8e0-ad1f70a4cf4e" providerId="ADAL" clId="{1A60725F-90DD-45B5-B73F-B23024988863}" dt="2020-12-11T05:32:45.449" v="9359" actId="14100"/>
          <ac:spMkLst>
            <pc:docMk/>
            <pc:sldMk cId="1159791504" sldId="344"/>
            <ac:spMk id="127" creationId="{404E7822-7D1D-42A5-8235-14A0EF7C4A3D}"/>
          </ac:spMkLst>
        </pc:spChg>
        <pc:spChg chg="mod">
          <ac:chgData name="김희수" userId="64207fe3-298e-4388-b8e0-ad1f70a4cf4e" providerId="ADAL" clId="{1A60725F-90DD-45B5-B73F-B23024988863}" dt="2020-12-11T05:33:28.834" v="9488"/>
          <ac:spMkLst>
            <pc:docMk/>
            <pc:sldMk cId="1159791504" sldId="344"/>
            <ac:spMk id="128" creationId="{79D6F984-B42A-457B-A528-34B42901EC43}"/>
          </ac:spMkLst>
        </pc:spChg>
        <pc:spChg chg="mod">
          <ac:chgData name="김희수" userId="64207fe3-298e-4388-b8e0-ad1f70a4cf4e" providerId="ADAL" clId="{1A60725F-90DD-45B5-B73F-B23024988863}" dt="2020-12-11T05:33:19.015" v="9448" actId="20577"/>
          <ac:spMkLst>
            <pc:docMk/>
            <pc:sldMk cId="1159791504" sldId="344"/>
            <ac:spMk id="129" creationId="{CA58D787-8F04-4B3B-9418-5CEBAB0CA4A4}"/>
          </ac:spMkLst>
        </pc:spChg>
        <pc:spChg chg="del">
          <ac:chgData name="김희수" userId="64207fe3-298e-4388-b8e0-ad1f70a4cf4e" providerId="ADAL" clId="{1A60725F-90DD-45B5-B73F-B23024988863}" dt="2020-12-10T01:24:08.993" v="1235" actId="478"/>
          <ac:spMkLst>
            <pc:docMk/>
            <pc:sldMk cId="1159791504" sldId="344"/>
            <ac:spMk id="130" creationId="{453FD80A-1F3A-4BF3-8792-DACDE623AB1D}"/>
          </ac:spMkLst>
        </pc:spChg>
        <pc:spChg chg="del">
          <ac:chgData name="김희수" userId="64207fe3-298e-4388-b8e0-ad1f70a4cf4e" providerId="ADAL" clId="{1A60725F-90DD-45B5-B73F-B23024988863}" dt="2020-12-10T01:24:10.857" v="1236" actId="478"/>
          <ac:spMkLst>
            <pc:docMk/>
            <pc:sldMk cId="1159791504" sldId="344"/>
            <ac:spMk id="131" creationId="{400E76EE-70DD-45F9-852B-47886B442B95}"/>
          </ac:spMkLst>
        </pc:spChg>
        <pc:spChg chg="mod">
          <ac:chgData name="김희수" userId="64207fe3-298e-4388-b8e0-ad1f70a4cf4e" providerId="ADAL" clId="{1A60725F-90DD-45B5-B73F-B23024988863}" dt="2020-12-11T05:33:35.045" v="9535"/>
          <ac:spMkLst>
            <pc:docMk/>
            <pc:sldMk cId="1159791504" sldId="344"/>
            <ac:spMk id="132" creationId="{481E4F6E-5122-46C8-B2C4-50E50454C94F}"/>
          </ac:spMkLst>
        </pc:spChg>
        <pc:spChg chg="del">
          <ac:chgData name="김희수" userId="64207fe3-298e-4388-b8e0-ad1f70a4cf4e" providerId="ADAL" clId="{1A60725F-90DD-45B5-B73F-B23024988863}" dt="2020-12-10T01:24:13.016" v="1237" actId="478"/>
          <ac:spMkLst>
            <pc:docMk/>
            <pc:sldMk cId="1159791504" sldId="344"/>
            <ac:spMk id="133" creationId="{A9CAF6B2-D0A2-494E-83D2-537D8899AE74}"/>
          </ac:spMkLst>
        </pc:spChg>
        <pc:spChg chg="mod">
          <ac:chgData name="김희수" userId="64207fe3-298e-4388-b8e0-ad1f70a4cf4e" providerId="ADAL" clId="{1A60725F-90DD-45B5-B73F-B23024988863}" dt="2020-12-11T05:33:57.133" v="9601"/>
          <ac:spMkLst>
            <pc:docMk/>
            <pc:sldMk cId="1159791504" sldId="344"/>
            <ac:spMk id="139" creationId="{259E121F-445A-4F2F-A8A1-5AC3E7FA00FF}"/>
          </ac:spMkLst>
        </pc:spChg>
        <pc:grpChg chg="del">
          <ac:chgData name="김희수" userId="64207fe3-298e-4388-b8e0-ad1f70a4cf4e" providerId="ADAL" clId="{1A60725F-90DD-45B5-B73F-B23024988863}" dt="2020-12-10T01:21:30.946" v="1109" actId="165"/>
          <ac:grpSpMkLst>
            <pc:docMk/>
            <pc:sldMk cId="1159791504" sldId="344"/>
            <ac:grpSpMk id="115" creationId="{74BAC579-0C88-44FA-8127-3027E7D58076}"/>
          </ac:grpSpMkLst>
        </pc:grpChg>
        <pc:cxnChg chg="mod">
          <ac:chgData name="김희수" userId="64207fe3-298e-4388-b8e0-ad1f70a4cf4e" providerId="ADAL" clId="{1A60725F-90DD-45B5-B73F-B23024988863}" dt="2020-12-10T01:21:49.804" v="1122" actId="554"/>
          <ac:cxnSpMkLst>
            <pc:docMk/>
            <pc:sldMk cId="1159791504" sldId="344"/>
            <ac:cxnSpMk id="108" creationId="{CF20DDE8-2702-433E-94E6-93A2703F6D5E}"/>
          </ac:cxnSpMkLst>
        </pc:cxnChg>
        <pc:cxnChg chg="mod">
          <ac:chgData name="김희수" userId="64207fe3-298e-4388-b8e0-ad1f70a4cf4e" providerId="ADAL" clId="{1A60725F-90DD-45B5-B73F-B23024988863}" dt="2020-12-10T01:22:13.864" v="1158" actId="553"/>
          <ac:cxnSpMkLst>
            <pc:docMk/>
            <pc:sldMk cId="1159791504" sldId="344"/>
            <ac:cxnSpMk id="121" creationId="{789DE6C1-994C-4C5D-965C-9DB591A0EB8F}"/>
          </ac:cxnSpMkLst>
        </pc:cxnChg>
        <pc:cxnChg chg="mod">
          <ac:chgData name="김희수" userId="64207fe3-298e-4388-b8e0-ad1f70a4cf4e" providerId="ADAL" clId="{1A60725F-90DD-45B5-B73F-B23024988863}" dt="2020-12-10T01:24:59.309" v="1261" actId="14100"/>
          <ac:cxnSpMkLst>
            <pc:docMk/>
            <pc:sldMk cId="1159791504" sldId="344"/>
            <ac:cxnSpMk id="125" creationId="{97510694-A008-409F-925A-30D961698B85}"/>
          </ac:cxnSpMkLst>
        </pc:cxnChg>
        <pc:cxnChg chg="mod">
          <ac:chgData name="김희수" userId="64207fe3-298e-4388-b8e0-ad1f70a4cf4e" providerId="ADAL" clId="{1A60725F-90DD-45B5-B73F-B23024988863}" dt="2020-12-11T05:32:30.382" v="9340" actId="20577"/>
          <ac:cxnSpMkLst>
            <pc:docMk/>
            <pc:sldMk cId="1159791504" sldId="344"/>
            <ac:cxnSpMk id="126" creationId="{D2ADB53B-7975-42D7-A6B9-DE8F9CC3DCA1}"/>
          </ac:cxnSpMkLst>
        </pc:cxnChg>
      </pc:sldChg>
      <pc:sldChg chg="del">
        <pc:chgData name="김희수" userId="64207fe3-298e-4388-b8e0-ad1f70a4cf4e" providerId="ADAL" clId="{1A60725F-90DD-45B5-B73F-B23024988863}" dt="2020-12-11T04:42:54.080" v="5528" actId="47"/>
        <pc:sldMkLst>
          <pc:docMk/>
          <pc:sldMk cId="1056248036" sldId="345"/>
        </pc:sldMkLst>
      </pc:sldChg>
      <pc:sldChg chg="del">
        <pc:chgData name="김희수" userId="64207fe3-298e-4388-b8e0-ad1f70a4cf4e" providerId="ADAL" clId="{1A60725F-90DD-45B5-B73F-B23024988863}" dt="2020-12-11T04:42:55.693" v="5529" actId="47"/>
        <pc:sldMkLst>
          <pc:docMk/>
          <pc:sldMk cId="2611472853" sldId="348"/>
        </pc:sldMkLst>
      </pc:sldChg>
      <pc:sldChg chg="del">
        <pc:chgData name="김희수" userId="64207fe3-298e-4388-b8e0-ad1f70a4cf4e" providerId="ADAL" clId="{1A60725F-90DD-45B5-B73F-B23024988863}" dt="2020-12-11T05:03:48.094" v="7222" actId="47"/>
        <pc:sldMkLst>
          <pc:docMk/>
          <pc:sldMk cId="3033964296" sldId="351"/>
        </pc:sldMkLst>
      </pc:sldChg>
      <pc:sldChg chg="delSp modSp mod">
        <pc:chgData name="김희수" userId="64207fe3-298e-4388-b8e0-ad1f70a4cf4e" providerId="ADAL" clId="{1A60725F-90DD-45B5-B73F-B23024988863}" dt="2020-12-11T05:40:26.565" v="11308" actId="465"/>
        <pc:sldMkLst>
          <pc:docMk/>
          <pc:sldMk cId="4207959524" sldId="352"/>
        </pc:sldMkLst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3" creationId="{5292086A-F9BC-4D99-9E35-7D443BDA07AB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5" creationId="{D39600A7-E314-4AF4-809E-C1D59AF980C2}"/>
          </ac:spMkLst>
        </pc:spChg>
        <pc:spChg chg="mod">
          <ac:chgData name="김희수" userId="64207fe3-298e-4388-b8e0-ad1f70a4cf4e" providerId="ADAL" clId="{1A60725F-90DD-45B5-B73F-B23024988863}" dt="2020-12-11T05:40:23.127" v="11307"/>
          <ac:spMkLst>
            <pc:docMk/>
            <pc:sldMk cId="4207959524" sldId="352"/>
            <ac:spMk id="6" creationId="{CEAB9076-3E2C-4B7C-9F7E-57734F97ED23}"/>
          </ac:spMkLst>
        </pc:spChg>
        <pc:spChg chg="del">
          <ac:chgData name="김희수" userId="64207fe3-298e-4388-b8e0-ad1f70a4cf4e" providerId="ADAL" clId="{1A60725F-90DD-45B5-B73F-B23024988863}" dt="2020-12-11T05:39:13.785" v="11239" actId="478"/>
          <ac:spMkLst>
            <pc:docMk/>
            <pc:sldMk cId="4207959524" sldId="352"/>
            <ac:spMk id="7" creationId="{35D4CEC6-3C35-4FDA-8F04-4B003B102E59}"/>
          </ac:spMkLst>
        </pc:spChg>
        <pc:spChg chg="del">
          <ac:chgData name="김희수" userId="64207fe3-298e-4388-b8e0-ad1f70a4cf4e" providerId="ADAL" clId="{1A60725F-90DD-45B5-B73F-B23024988863}" dt="2020-12-11T05:39:35.538" v="11259" actId="478"/>
          <ac:spMkLst>
            <pc:docMk/>
            <pc:sldMk cId="4207959524" sldId="352"/>
            <ac:spMk id="8" creationId="{093FF8D6-016A-42AA-AD64-50AA99537C43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9" creationId="{76213E59-1274-4046-A4FD-1C5E2E6DC2DB}"/>
          </ac:spMkLst>
        </pc:spChg>
        <pc:spChg chg="mod">
          <ac:chgData name="김희수" userId="64207fe3-298e-4388-b8e0-ad1f70a4cf4e" providerId="ADAL" clId="{1A60725F-90DD-45B5-B73F-B23024988863}" dt="2020-12-11T05:40:26.565" v="11308" actId="465"/>
          <ac:spMkLst>
            <pc:docMk/>
            <pc:sldMk cId="4207959524" sldId="352"/>
            <ac:spMk id="40" creationId="{1892FCC0-2F40-4445-BAE3-6ED877BA7337}"/>
          </ac:spMkLst>
        </pc:spChg>
        <pc:spChg chg="del">
          <ac:chgData name="김희수" userId="64207fe3-298e-4388-b8e0-ad1f70a4cf4e" providerId="ADAL" clId="{1A60725F-90DD-45B5-B73F-B23024988863}" dt="2020-12-11T05:39:48.288" v="11261" actId="478"/>
          <ac:spMkLst>
            <pc:docMk/>
            <pc:sldMk cId="4207959524" sldId="352"/>
            <ac:spMk id="41" creationId="{596D57B6-2AE9-409F-98F0-98A96D0A2D23}"/>
          </ac:spMkLst>
        </pc:spChg>
        <pc:spChg chg="mod">
          <ac:chgData name="김희수" userId="64207fe3-298e-4388-b8e0-ad1f70a4cf4e" providerId="ADAL" clId="{1A60725F-90DD-45B5-B73F-B23024988863}" dt="2020-12-11T05:40:26.565" v="11308" actId="465"/>
          <ac:spMkLst>
            <pc:docMk/>
            <pc:sldMk cId="4207959524" sldId="352"/>
            <ac:spMk id="42" creationId="{B294E050-99F4-4ED3-8C0B-C72C4426B0E8}"/>
          </ac:spMkLst>
        </pc:spChg>
        <pc:spChg chg="del">
          <ac:chgData name="김희수" userId="64207fe3-298e-4388-b8e0-ad1f70a4cf4e" providerId="ADAL" clId="{1A60725F-90DD-45B5-B73F-B23024988863}" dt="2020-12-11T05:39:55.032" v="11262" actId="478"/>
          <ac:spMkLst>
            <pc:docMk/>
            <pc:sldMk cId="4207959524" sldId="352"/>
            <ac:spMk id="43" creationId="{BFCF66AA-A456-415B-B835-F71B80E2BFA5}"/>
          </ac:spMkLst>
        </pc:spChg>
        <pc:spChg chg="mod">
          <ac:chgData name="김희수" userId="64207fe3-298e-4388-b8e0-ad1f70a4cf4e" providerId="ADAL" clId="{1A60725F-90DD-45B5-B73F-B23024988863}" dt="2020-12-11T05:40:26.565" v="11308" actId="465"/>
          <ac:spMkLst>
            <pc:docMk/>
            <pc:sldMk cId="4207959524" sldId="352"/>
            <ac:spMk id="44" creationId="{DB3ED9C9-C0A6-47F2-98C2-429BA40683B3}"/>
          </ac:spMkLst>
        </pc:spChg>
        <pc:spChg chg="del">
          <ac:chgData name="김희수" userId="64207fe3-298e-4388-b8e0-ad1f70a4cf4e" providerId="ADAL" clId="{1A60725F-90DD-45B5-B73F-B23024988863}" dt="2020-12-11T05:40:04.352" v="11263" actId="478"/>
          <ac:spMkLst>
            <pc:docMk/>
            <pc:sldMk cId="4207959524" sldId="352"/>
            <ac:spMk id="45" creationId="{4BE736D9-9519-422F-B399-5353FFF8A0EC}"/>
          </ac:spMkLst>
        </pc:spChg>
        <pc:spChg chg="mod">
          <ac:chgData name="김희수" userId="64207fe3-298e-4388-b8e0-ad1f70a4cf4e" providerId="ADAL" clId="{1A60725F-90DD-45B5-B73F-B23024988863}" dt="2020-12-11T05:40:26.565" v="11308" actId="465"/>
          <ac:spMkLst>
            <pc:docMk/>
            <pc:sldMk cId="4207959524" sldId="352"/>
            <ac:spMk id="46" creationId="{8BF90425-384E-4425-9C0A-97434D82C7DC}"/>
          </ac:spMkLst>
        </pc:spChg>
        <pc:spChg chg="mod">
          <ac:chgData name="김희수" userId="64207fe3-298e-4388-b8e0-ad1f70a4cf4e" providerId="ADAL" clId="{1A60725F-90DD-45B5-B73F-B23024988863}" dt="2020-12-11T05:40:26.565" v="11308" actId="465"/>
          <ac:spMkLst>
            <pc:docMk/>
            <pc:sldMk cId="4207959524" sldId="352"/>
            <ac:spMk id="47" creationId="{800601B6-3C95-4ADF-AE0E-8E4F85CB4ADA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77" creationId="{DEAD0861-169F-46CD-8D98-13EC17544DFC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78" creationId="{2C545332-8F2A-492D-A8DC-6D3CB9D3F1A1}"/>
          </ac:spMkLst>
        </pc:spChg>
        <pc:spChg chg="del">
          <ac:chgData name="김희수" userId="64207fe3-298e-4388-b8e0-ad1f70a4cf4e" providerId="ADAL" clId="{1A60725F-90DD-45B5-B73F-B23024988863}" dt="2020-12-11T05:38:56.235" v="11236" actId="478"/>
          <ac:spMkLst>
            <pc:docMk/>
            <pc:sldMk cId="4207959524" sldId="352"/>
            <ac:spMk id="79" creationId="{A45CD623-2FD5-4B99-9DB2-14C3C74F1C78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80" creationId="{88C56D0E-FA30-42B5-999B-8F1AB306B5B0}"/>
          </ac:spMkLst>
        </pc:spChg>
        <pc:spChg chg="del">
          <ac:chgData name="김희수" userId="64207fe3-298e-4388-b8e0-ad1f70a4cf4e" providerId="ADAL" clId="{1A60725F-90DD-45B5-B73F-B23024988863}" dt="2020-12-11T05:38:58.461" v="11237" actId="478"/>
          <ac:spMkLst>
            <pc:docMk/>
            <pc:sldMk cId="4207959524" sldId="352"/>
            <ac:spMk id="82" creationId="{97FAAF3D-DD8E-4E13-A51F-78E352FAC23D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83" creationId="{A9AF7007-3737-4CA6-95A8-62856521EF35}"/>
          </ac:spMkLst>
        </pc:spChg>
        <pc:spChg chg="del">
          <ac:chgData name="김희수" userId="64207fe3-298e-4388-b8e0-ad1f70a4cf4e" providerId="ADAL" clId="{1A60725F-90DD-45B5-B73F-B23024988863}" dt="2020-12-11T05:39:11.696" v="11238" actId="478"/>
          <ac:spMkLst>
            <pc:docMk/>
            <pc:sldMk cId="4207959524" sldId="352"/>
            <ac:spMk id="85" creationId="{64A6083E-6E01-4C91-965F-6491E0F11CC2}"/>
          </ac:spMkLst>
        </pc:spChg>
        <pc:spChg chg="mod">
          <ac:chgData name="김희수" userId="64207fe3-298e-4388-b8e0-ad1f70a4cf4e" providerId="ADAL" clId="{1A60725F-90DD-45B5-B73F-B23024988863}" dt="2020-12-11T05:39:43.414" v="11260" actId="465"/>
          <ac:spMkLst>
            <pc:docMk/>
            <pc:sldMk cId="4207959524" sldId="352"/>
            <ac:spMk id="86" creationId="{58142C44-9E53-4B0D-B729-9297345E2C45}"/>
          </ac:spMkLst>
        </pc:spChg>
        <pc:spChg chg="del">
          <ac:chgData name="김희수" userId="64207fe3-298e-4388-b8e0-ad1f70a4cf4e" providerId="ADAL" clId="{1A60725F-90DD-45B5-B73F-B23024988863}" dt="2020-12-11T05:39:34.072" v="11258" actId="478"/>
          <ac:spMkLst>
            <pc:docMk/>
            <pc:sldMk cId="4207959524" sldId="352"/>
            <ac:spMk id="88" creationId="{EEA4EA5A-28DB-4936-AFF0-93EA7E552A91}"/>
          </ac:spMkLst>
        </pc:spChg>
      </pc:sldChg>
      <pc:sldChg chg="modSp mod">
        <pc:chgData name="김희수" userId="64207fe3-298e-4388-b8e0-ad1f70a4cf4e" providerId="ADAL" clId="{1A60725F-90DD-45B5-B73F-B23024988863}" dt="2020-12-11T05:40:35.987" v="11328" actId="20577"/>
        <pc:sldMkLst>
          <pc:docMk/>
          <pc:sldMk cId="2884299368" sldId="361"/>
        </pc:sldMkLst>
        <pc:spChg chg="mod">
          <ac:chgData name="김희수" userId="64207fe3-298e-4388-b8e0-ad1f70a4cf4e" providerId="ADAL" clId="{1A60725F-90DD-45B5-B73F-B23024988863}" dt="2020-12-11T05:02:23.534" v="7217" actId="20577"/>
          <ac:spMkLst>
            <pc:docMk/>
            <pc:sldMk cId="2884299368" sldId="361"/>
            <ac:spMk id="16" creationId="{ACBC459B-85A6-487B-8EA2-76B977E9CD5A}"/>
          </ac:spMkLst>
        </pc:spChg>
        <pc:spChg chg="mod">
          <ac:chgData name="김희수" userId="64207fe3-298e-4388-b8e0-ad1f70a4cf4e" providerId="ADAL" clId="{1A60725F-90DD-45B5-B73F-B23024988863}" dt="2020-12-11T05:40:35.987" v="11328" actId="20577"/>
          <ac:spMkLst>
            <pc:docMk/>
            <pc:sldMk cId="2884299368" sldId="361"/>
            <ac:spMk id="40" creationId="{64CAAE3E-7290-4E75-8C6F-FBC0A15A5EBA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904355118" sldId="362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904355118" sldId="362"/>
            <ac:spMk id="21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3059148496" sldId="363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059148496" sldId="363"/>
            <ac:spMk id="176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059148496" sldId="363"/>
            <ac:spMk id="187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059148496" sldId="363"/>
            <ac:spMk id="1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2524808573" sldId="364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524808573" sldId="364"/>
            <ac:spMk id="90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524808573" sldId="364"/>
            <ac:spMk id="91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524808573" sldId="364"/>
            <ac:spMk id="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2111038350" sldId="365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111038350" sldId="365"/>
            <ac:spMk id="90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111038350" sldId="365"/>
            <ac:spMk id="91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111038350" sldId="365"/>
            <ac:spMk id="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509710201" sldId="366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509710201" sldId="366"/>
            <ac:spMk id="176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509710201" sldId="366"/>
            <ac:spMk id="187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509710201" sldId="366"/>
            <ac:spMk id="1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1607162434" sldId="367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607162434" sldId="367"/>
            <ac:spMk id="90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607162434" sldId="367"/>
            <ac:spMk id="91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607162434" sldId="367"/>
            <ac:spMk id="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1572875390" sldId="368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572875390" sldId="368"/>
            <ac:spMk id="90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572875390" sldId="368"/>
            <ac:spMk id="91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572875390" sldId="368"/>
            <ac:spMk id="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1466675810" sldId="369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466675810" sldId="369"/>
            <ac:spMk id="48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466675810" sldId="369"/>
            <ac:spMk id="54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466675810" sldId="369"/>
            <ac:spMk id="176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466675810" sldId="369"/>
            <ac:spMk id="187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3273959937" sldId="370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273959937" sldId="370"/>
            <ac:spMk id="51" creationId="{B0A90090-94D5-409D-AB4F-1E593154E931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273959937" sldId="370"/>
            <ac:spMk id="104" creationId="{0509570F-3CE2-4C30-A7D9-6B02147C5F02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273959937" sldId="370"/>
            <ac:spMk id="127" creationId="{4C11A5A0-65FE-4D89-B614-97D871AD699F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273959937" sldId="370"/>
            <ac:spMk id="136" creationId="{06FBFC63-D3E6-4779-B9EA-30F3DF18CB82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2262417024" sldId="371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262417024" sldId="371"/>
            <ac:spMk id="55" creationId="{DF5BCC39-4A33-455A-B920-9EF0401C393B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262417024" sldId="371"/>
            <ac:spMk id="71" creationId="{67889A35-4B1E-47EC-A1C0-796B282ECF8E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262417024" sldId="371"/>
            <ac:spMk id="84" creationId="{E48876D5-EAA7-4D7C-9AB9-1F12E3111CEB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3340050283" sldId="372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340050283" sldId="372"/>
            <ac:spMk id="105" creationId="{3CDA95A7-562E-4AD7-B45A-A13878DCC882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340050283" sldId="372"/>
            <ac:spMk id="106" creationId="{DB8D8AAD-BE11-4249-867C-39188A9FFCAE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340050283" sldId="372"/>
            <ac:spMk id="107" creationId="{E4CE3422-7806-4B95-BE30-7931CA126D3D}"/>
          </ac:spMkLst>
        </pc:spChg>
      </pc:sldChg>
      <pc:sldChg chg="addSp delSp modSp mod">
        <pc:chgData name="김희수" userId="64207fe3-298e-4388-b8e0-ad1f70a4cf4e" providerId="ADAL" clId="{1A60725F-90DD-45B5-B73F-B23024988863}" dt="2020-12-21T05:33:29.002" v="20996"/>
        <pc:sldMkLst>
          <pc:docMk/>
          <pc:sldMk cId="2773857170" sldId="376"/>
        </pc:sldMkLst>
        <pc:spChg chg="mod">
          <ac:chgData name="김희수" userId="64207fe3-298e-4388-b8e0-ad1f70a4cf4e" providerId="ADAL" clId="{1A60725F-90DD-45B5-B73F-B23024988863}" dt="2020-12-11T05:42:29.423" v="11647" actId="1036"/>
          <ac:spMkLst>
            <pc:docMk/>
            <pc:sldMk cId="2773857170" sldId="376"/>
            <ac:spMk id="2" creationId="{5B88B8E6-3201-4828-9F66-377441F5F834}"/>
          </ac:spMkLst>
        </pc:spChg>
        <pc:spChg chg="mod">
          <ac:chgData name="김희수" userId="64207fe3-298e-4388-b8e0-ad1f70a4cf4e" providerId="ADAL" clId="{1A60725F-90DD-45B5-B73F-B23024988863}" dt="2020-12-11T05:44:04.504" v="11878" actId="20577"/>
          <ac:spMkLst>
            <pc:docMk/>
            <pc:sldMk cId="2773857170" sldId="376"/>
            <ac:spMk id="4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6" creationId="{DD8E5A7A-BCB2-4079-87F0-AC562018EF05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7" creationId="{E48AB6CF-C878-44B4-920A-449D5B6BFFE4}"/>
          </ac:spMkLst>
        </pc:spChg>
        <pc:spChg chg="del">
          <ac:chgData name="김희수" userId="64207fe3-298e-4388-b8e0-ad1f70a4cf4e" providerId="ADAL" clId="{1A60725F-90DD-45B5-B73F-B23024988863}" dt="2020-12-11T05:43:07.224" v="11685" actId="478"/>
          <ac:spMkLst>
            <pc:docMk/>
            <pc:sldMk cId="2773857170" sldId="376"/>
            <ac:spMk id="8" creationId="{06670900-6648-4340-90FD-C0908211A045}"/>
          </ac:spMkLst>
        </pc:spChg>
        <pc:spChg chg="add mod">
          <ac:chgData name="김희수" userId="64207fe3-298e-4388-b8e0-ad1f70a4cf4e" providerId="ADAL" clId="{1A60725F-90DD-45B5-B73F-B23024988863}" dt="2020-12-21T05:33:29.002" v="20996"/>
          <ac:spMkLst>
            <pc:docMk/>
            <pc:sldMk cId="2773857170" sldId="376"/>
            <ac:spMk id="28" creationId="{34C36E61-C940-4C70-872E-5FE739762C97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41" creationId="{F561064D-2890-4146-AA52-8E7926CA8802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42" creationId="{ED654DF9-3FD7-4D5E-8438-06FDC2A41780}"/>
          </ac:spMkLst>
        </pc:spChg>
        <pc:spChg chg="del mod">
          <ac:chgData name="김희수" userId="64207fe3-298e-4388-b8e0-ad1f70a4cf4e" providerId="ADAL" clId="{1A60725F-90DD-45B5-B73F-B23024988863}" dt="2020-12-11T05:43:05.265" v="11684" actId="478"/>
          <ac:spMkLst>
            <pc:docMk/>
            <pc:sldMk cId="2773857170" sldId="376"/>
            <ac:spMk id="43" creationId="{088CD905-FB35-4271-B2C5-D799A41DE5BD}"/>
          </ac:spMkLst>
        </pc:spChg>
        <pc:spChg chg="del">
          <ac:chgData name="김희수" userId="64207fe3-298e-4388-b8e0-ad1f70a4cf4e" providerId="ADAL" clId="{1A60725F-90DD-45B5-B73F-B23024988863}" dt="2020-12-11T05:42:24.376" v="11632" actId="478"/>
          <ac:spMkLst>
            <pc:docMk/>
            <pc:sldMk cId="2773857170" sldId="376"/>
            <ac:spMk id="57" creationId="{DB411D37-FB9B-4CEC-B7DF-8CB99B63BE62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58" creationId="{5663303F-71C5-4791-BD29-BC299794888C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59" creationId="{D837C4A6-8BD5-46CA-885E-22EF5D8B51F4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60" creationId="{1CD7814F-307A-4483-BD02-ACAB54A0DD1D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61" creationId="{2E8A07B8-6E7A-4BDF-9D0A-B49AF4EBCA71}"/>
          </ac:spMkLst>
        </pc:spChg>
        <pc:spChg chg="mod">
          <ac:chgData name="김희수" userId="64207fe3-298e-4388-b8e0-ad1f70a4cf4e" providerId="ADAL" clId="{1A60725F-90DD-45B5-B73F-B23024988863}" dt="2020-12-11T05:43:24.172" v="11723" actId="553"/>
          <ac:spMkLst>
            <pc:docMk/>
            <pc:sldMk cId="2773857170" sldId="376"/>
            <ac:spMk id="62" creationId="{C38DAE7B-E154-450F-8C80-4F541D8EA3F1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63" creationId="{4478048E-9AE3-424D-BBC6-9ED3655812B7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67" creationId="{4BFB5CE5-77FC-4DEE-BB12-A9C37F4C2505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68" creationId="{E53DC97B-34E7-46F2-BFF1-517AB43C6A7A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69" creationId="{150AA68C-BF55-4D8E-A396-06B62CC2247C}"/>
          </ac:spMkLst>
        </pc:spChg>
        <pc:spChg chg="mod">
          <ac:chgData name="김희수" userId="64207fe3-298e-4388-b8e0-ad1f70a4cf4e" providerId="ADAL" clId="{1A60725F-90DD-45B5-B73F-B23024988863}" dt="2020-12-11T05:43:13.071" v="11721" actId="1038"/>
          <ac:spMkLst>
            <pc:docMk/>
            <pc:sldMk cId="2773857170" sldId="376"/>
            <ac:spMk id="70" creationId="{A208F487-ED64-465D-A774-43EFF2071C41}"/>
          </ac:spMkLst>
        </pc:spChg>
        <pc:spChg chg="del">
          <ac:chgData name="김희수" userId="64207fe3-298e-4388-b8e0-ad1f70a4cf4e" providerId="ADAL" clId="{1A60725F-90DD-45B5-B73F-B23024988863}" dt="2020-12-11T05:43:05.265" v="11684" actId="478"/>
          <ac:spMkLst>
            <pc:docMk/>
            <pc:sldMk cId="2773857170" sldId="376"/>
            <ac:spMk id="72" creationId="{611DADE0-F0C5-4F4D-A82B-7AB24AC90A8A}"/>
          </ac:spMkLst>
        </pc:spChg>
        <pc:spChg chg="del">
          <ac:chgData name="김희수" userId="64207fe3-298e-4388-b8e0-ad1f70a4cf4e" providerId="ADAL" clId="{1A60725F-90DD-45B5-B73F-B23024988863}" dt="2020-12-11T05:43:05.265" v="11684" actId="478"/>
          <ac:spMkLst>
            <pc:docMk/>
            <pc:sldMk cId="2773857170" sldId="376"/>
            <ac:spMk id="79" creationId="{B68D2BC0-146A-4D9B-9386-20615D7430D9}"/>
          </ac:spMkLst>
        </pc:spChg>
        <pc:spChg chg="del">
          <ac:chgData name="김희수" userId="64207fe3-298e-4388-b8e0-ad1f70a4cf4e" providerId="ADAL" clId="{1A60725F-90DD-45B5-B73F-B23024988863}" dt="2020-12-11T05:43:05.265" v="11684" actId="478"/>
          <ac:spMkLst>
            <pc:docMk/>
            <pc:sldMk cId="2773857170" sldId="376"/>
            <ac:spMk id="82" creationId="{33EB3F28-444A-4FDB-A94E-E48A74E6F69F}"/>
          </ac:spMkLst>
        </pc:spChg>
        <pc:spChg chg="del">
          <ac:chgData name="김희수" userId="64207fe3-298e-4388-b8e0-ad1f70a4cf4e" providerId="ADAL" clId="{1A60725F-90DD-45B5-B73F-B23024988863}" dt="2020-12-11T05:43:05.265" v="11684" actId="478"/>
          <ac:spMkLst>
            <pc:docMk/>
            <pc:sldMk cId="2773857170" sldId="376"/>
            <ac:spMk id="83" creationId="{33AC2267-ECDF-4E4B-98D6-A112C0FD81B4}"/>
          </ac:spMkLst>
        </pc:spChg>
        <pc:spChg chg="del">
          <ac:chgData name="김희수" userId="64207fe3-298e-4388-b8e0-ad1f70a4cf4e" providerId="ADAL" clId="{1A60725F-90DD-45B5-B73F-B23024988863}" dt="2020-12-11T05:43:05.265" v="11684" actId="478"/>
          <ac:spMkLst>
            <pc:docMk/>
            <pc:sldMk cId="2773857170" sldId="376"/>
            <ac:spMk id="84" creationId="{D3BF202F-2BD1-4339-85F7-6FD7BE0FA9A9}"/>
          </ac:spMkLst>
        </pc:spChg>
        <pc:spChg chg="mod">
          <ac:chgData name="김희수" userId="64207fe3-298e-4388-b8e0-ad1f70a4cf4e" providerId="ADAL" clId="{1A60725F-90DD-45B5-B73F-B23024988863}" dt="2020-12-11T05:43:58.926" v="11876"/>
          <ac:spMkLst>
            <pc:docMk/>
            <pc:sldMk cId="2773857170" sldId="376"/>
            <ac:spMk id="87" creationId="{D1E99053-CE16-49B2-B96F-CC4CB67B7F05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2952358935" sldId="377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952358935" sldId="377"/>
            <ac:spMk id="39" creationId="{C199B826-226B-40C5-B79B-3415681469F1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2952358935" sldId="377"/>
            <ac:spMk id="43" creationId="{A4093BC7-1830-4BA3-9163-02FA35F5AD11}"/>
          </ac:spMkLst>
        </pc:spChg>
      </pc:sldChg>
      <pc:sldChg chg="modSp mod">
        <pc:chgData name="김희수" userId="64207fe3-298e-4388-b8e0-ad1f70a4cf4e" providerId="ADAL" clId="{1A60725F-90DD-45B5-B73F-B23024988863}" dt="2020-12-21T05:12:59.676" v="19592" actId="20577"/>
        <pc:sldMkLst>
          <pc:docMk/>
          <pc:sldMk cId="1904754788" sldId="381"/>
        </pc:sldMkLst>
        <pc:spChg chg="mod">
          <ac:chgData name="김희수" userId="64207fe3-298e-4388-b8e0-ad1f70a4cf4e" providerId="ADAL" clId="{1A60725F-90DD-45B5-B73F-B23024988863}" dt="2020-12-21T05:12:59.676" v="19592" actId="20577"/>
          <ac:spMkLst>
            <pc:docMk/>
            <pc:sldMk cId="1904754788" sldId="381"/>
            <ac:spMk id="4" creationId="{00000000-0000-0000-0000-000000000000}"/>
          </ac:spMkLst>
        </pc:spChg>
      </pc:sldChg>
      <pc:sldChg chg="modSp mod">
        <pc:chgData name="김희수" userId="64207fe3-298e-4388-b8e0-ad1f70a4cf4e" providerId="ADAL" clId="{1A60725F-90DD-45B5-B73F-B23024988863}" dt="2020-12-10T00:48:48.490" v="316" actId="20577"/>
        <pc:sldMkLst>
          <pc:docMk/>
          <pc:sldMk cId="1049247984" sldId="382"/>
        </pc:sldMkLst>
        <pc:spChg chg="mod">
          <ac:chgData name="김희수" userId="64207fe3-298e-4388-b8e0-ad1f70a4cf4e" providerId="ADAL" clId="{1A60725F-90DD-45B5-B73F-B23024988863}" dt="2020-12-10T00:48:48.490" v="316" actId="20577"/>
          <ac:spMkLst>
            <pc:docMk/>
            <pc:sldMk cId="1049247984" sldId="382"/>
            <ac:spMk id="24" creationId="{D6928497-12B4-480C-BFA3-AC91FC0D2142}"/>
          </ac:spMkLst>
        </pc:spChg>
      </pc:sldChg>
      <pc:sldChg chg="modSp mod">
        <pc:chgData name="김희수" userId="64207fe3-298e-4388-b8e0-ad1f70a4cf4e" providerId="ADAL" clId="{1A60725F-90DD-45B5-B73F-B23024988863}" dt="2020-12-21T03:21:28.058" v="15558" actId="20577"/>
        <pc:sldMkLst>
          <pc:docMk/>
          <pc:sldMk cId="3238717189" sldId="387"/>
        </pc:sldMkLst>
        <pc:spChg chg="mod">
          <ac:chgData name="김희수" userId="64207fe3-298e-4388-b8e0-ad1f70a4cf4e" providerId="ADAL" clId="{1A60725F-90DD-45B5-B73F-B23024988863}" dt="2020-12-21T03:21:28.058" v="15558" actId="20577"/>
          <ac:spMkLst>
            <pc:docMk/>
            <pc:sldMk cId="3238717189" sldId="387"/>
            <ac:spMk id="4" creationId="{00000000-0000-0000-0000-000000000000}"/>
          </ac:spMkLst>
        </pc:spChg>
      </pc:sldChg>
      <pc:sldChg chg="delSp modSp mod">
        <pc:chgData name="김희수" userId="64207fe3-298e-4388-b8e0-ad1f70a4cf4e" providerId="ADAL" clId="{1A60725F-90DD-45B5-B73F-B23024988863}" dt="2020-12-21T05:32:46.875" v="20907" actId="465"/>
        <pc:sldMkLst>
          <pc:docMk/>
          <pc:sldMk cId="4036214292" sldId="392"/>
        </pc:sldMkLst>
        <pc:spChg chg="mod">
          <ac:chgData name="김희수" userId="64207fe3-298e-4388-b8e0-ad1f70a4cf4e" providerId="ADAL" clId="{1A60725F-90DD-45B5-B73F-B23024988863}" dt="2020-12-21T05:32:42.640" v="20906" actId="1076"/>
          <ac:spMkLst>
            <pc:docMk/>
            <pc:sldMk cId="4036214292" sldId="392"/>
            <ac:spMk id="2" creationId="{9A7913C5-FD30-4E2D-8334-D7911850D711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3" creationId="{F54CC909-4315-40A4-B3DB-7E44366E3290}"/>
          </ac:spMkLst>
        </pc:spChg>
        <pc:spChg chg="del">
          <ac:chgData name="김희수" userId="64207fe3-298e-4388-b8e0-ad1f70a4cf4e" providerId="ADAL" clId="{1A60725F-90DD-45B5-B73F-B23024988863}" dt="2020-12-11T05:24:40.519" v="8412" actId="478"/>
          <ac:spMkLst>
            <pc:docMk/>
            <pc:sldMk cId="4036214292" sldId="392"/>
            <ac:spMk id="5" creationId="{059E23FE-EE83-4DE6-A2BF-B6DB9813A08B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0" creationId="{1892FCC0-2F40-4445-BAE3-6ED877BA7337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1" creationId="{596D57B6-2AE9-409F-98F0-98A96D0A2D23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2" creationId="{B294E050-99F4-4ED3-8C0B-C72C4426B0E8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3" creationId="{BFCF66AA-A456-415B-B835-F71B80E2BFA5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4" creationId="{DB3ED9C9-C0A6-47F2-98C2-429BA40683B3}"/>
          </ac:spMkLst>
        </pc:spChg>
        <pc:spChg chg="del">
          <ac:chgData name="김희수" userId="64207fe3-298e-4388-b8e0-ad1f70a4cf4e" providerId="ADAL" clId="{1A60725F-90DD-45B5-B73F-B23024988863}" dt="2020-12-11T05:25:31.495" v="8483" actId="478"/>
          <ac:spMkLst>
            <pc:docMk/>
            <pc:sldMk cId="4036214292" sldId="392"/>
            <ac:spMk id="45" creationId="{4BE736D9-9519-422F-B399-5353FFF8A0EC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6" creationId="{8BF90425-384E-4425-9C0A-97434D82C7DC}"/>
          </ac:spMkLst>
        </pc:spChg>
        <pc:spChg chg="mod">
          <ac:chgData name="김희수" userId="64207fe3-298e-4388-b8e0-ad1f70a4cf4e" providerId="ADAL" clId="{1A60725F-90DD-45B5-B73F-B23024988863}" dt="2020-12-11T05:25:43.560" v="8491" actId="465"/>
          <ac:spMkLst>
            <pc:docMk/>
            <pc:sldMk cId="4036214292" sldId="392"/>
            <ac:spMk id="47" creationId="{800601B6-3C95-4ADF-AE0E-8E4F85CB4ADA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74" creationId="{AC7342D1-70DE-420B-B387-5A661565C4E1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75" creationId="{4F06FB19-50A5-4C54-8A0E-8CCAFD20D757}"/>
          </ac:spMkLst>
        </pc:spChg>
        <pc:spChg chg="del">
          <ac:chgData name="김희수" userId="64207fe3-298e-4388-b8e0-ad1f70a4cf4e" providerId="ADAL" clId="{1A60725F-90DD-45B5-B73F-B23024988863}" dt="2020-12-11T05:24:28.687" v="8411" actId="478"/>
          <ac:spMkLst>
            <pc:docMk/>
            <pc:sldMk cId="4036214292" sldId="392"/>
            <ac:spMk id="76" creationId="{7B46062F-734D-4A78-A0E6-B9199B4B64E5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77" creationId="{DEAD0861-169F-46CD-8D98-13EC17544DFC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79" creationId="{A45CD623-2FD5-4B99-9DB2-14C3C74F1C78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0" creationId="{88C56D0E-FA30-42B5-999B-8F1AB306B5B0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1" creationId="{1F2061B8-321C-4697-949A-4681365FE029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2" creationId="{97FAAF3D-DD8E-4E13-A51F-78E352FAC23D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4" creationId="{8659D4E9-8F8D-4E2D-A769-A4DE0698447C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5" creationId="{64A6083E-6E01-4C91-965F-6491E0F11CC2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6" creationId="{58142C44-9E53-4B0D-B729-9297345E2C45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7" creationId="{94A16022-9D4F-4B14-AC48-B9ECFE711BEC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8" creationId="{EEA4EA5A-28DB-4936-AFF0-93EA7E552A91}"/>
          </ac:spMkLst>
        </pc:spChg>
        <pc:spChg chg="mod">
          <ac:chgData name="김희수" userId="64207fe3-298e-4388-b8e0-ad1f70a4cf4e" providerId="ADAL" clId="{1A60725F-90DD-45B5-B73F-B23024988863}" dt="2020-12-21T05:32:46.875" v="20907" actId="465"/>
          <ac:spMkLst>
            <pc:docMk/>
            <pc:sldMk cId="4036214292" sldId="392"/>
            <ac:spMk id="89" creationId="{E38C44F8-5C92-4D91-B11A-C73D7C180C71}"/>
          </ac:spMkLst>
        </pc:spChg>
      </pc:sldChg>
      <pc:sldChg chg="modSp mod">
        <pc:chgData name="김희수" userId="64207fe3-298e-4388-b8e0-ad1f70a4cf4e" providerId="ADAL" clId="{1A60725F-90DD-45B5-B73F-B23024988863}" dt="2020-12-21T03:21:18.430" v="15550" actId="20577"/>
        <pc:sldMkLst>
          <pc:docMk/>
          <pc:sldMk cId="870533190" sldId="394"/>
        </pc:sldMkLst>
        <pc:spChg chg="mod">
          <ac:chgData name="김희수" userId="64207fe3-298e-4388-b8e0-ad1f70a4cf4e" providerId="ADAL" clId="{1A60725F-90DD-45B5-B73F-B23024988863}" dt="2020-12-21T03:21:18.430" v="15550" actId="20577"/>
          <ac:spMkLst>
            <pc:docMk/>
            <pc:sldMk cId="870533190" sldId="394"/>
            <ac:spMk id="4" creationId="{00000000-0000-0000-0000-000000000000}"/>
          </ac:spMkLst>
        </pc:spChg>
      </pc:sldChg>
      <pc:sldChg chg="modSp mod">
        <pc:chgData name="김희수" userId="64207fe3-298e-4388-b8e0-ad1f70a4cf4e" providerId="ADAL" clId="{1A60725F-90DD-45B5-B73F-B23024988863}" dt="2020-12-21T03:21:15.103" v="15549" actId="20577"/>
        <pc:sldMkLst>
          <pc:docMk/>
          <pc:sldMk cId="719771781" sldId="395"/>
        </pc:sldMkLst>
        <pc:spChg chg="mod">
          <ac:chgData name="김희수" userId="64207fe3-298e-4388-b8e0-ad1f70a4cf4e" providerId="ADAL" clId="{1A60725F-90DD-45B5-B73F-B23024988863}" dt="2020-12-21T03:21:15.103" v="15549" actId="20577"/>
          <ac:spMkLst>
            <pc:docMk/>
            <pc:sldMk cId="719771781" sldId="395"/>
            <ac:spMk id="4" creationId="{00000000-0000-0000-0000-000000000000}"/>
          </ac:spMkLst>
        </pc:spChg>
      </pc:sldChg>
      <pc:sldChg chg="modSp mod">
        <pc:chgData name="김희수" userId="64207fe3-298e-4388-b8e0-ad1f70a4cf4e" providerId="ADAL" clId="{1A60725F-90DD-45B5-B73F-B23024988863}" dt="2020-12-21T03:21:22.334" v="15552" actId="20577"/>
        <pc:sldMkLst>
          <pc:docMk/>
          <pc:sldMk cId="122773" sldId="396"/>
        </pc:sldMkLst>
        <pc:spChg chg="mod">
          <ac:chgData name="김희수" userId="64207fe3-298e-4388-b8e0-ad1f70a4cf4e" providerId="ADAL" clId="{1A60725F-90DD-45B5-B73F-B23024988863}" dt="2020-12-21T03:21:22.334" v="15552" actId="20577"/>
          <ac:spMkLst>
            <pc:docMk/>
            <pc:sldMk cId="122773" sldId="396"/>
            <ac:spMk id="4" creationId="{00000000-0000-0000-0000-000000000000}"/>
          </ac:spMkLst>
        </pc:spChg>
      </pc:sldChg>
      <pc:sldChg chg="del">
        <pc:chgData name="김희수" userId="64207fe3-298e-4388-b8e0-ad1f70a4cf4e" providerId="ADAL" clId="{1A60725F-90DD-45B5-B73F-B23024988863}" dt="2020-12-11T04:10:39.879" v="1329" actId="47"/>
        <pc:sldMkLst>
          <pc:docMk/>
          <pc:sldMk cId="2830695795" sldId="422"/>
        </pc:sldMkLst>
      </pc:sldChg>
      <pc:sldChg chg="modSp mod">
        <pc:chgData name="김희수" userId="64207fe3-298e-4388-b8e0-ad1f70a4cf4e" providerId="ADAL" clId="{1A60725F-90DD-45B5-B73F-B23024988863}" dt="2020-12-11T05:23:50.927" v="8402"/>
        <pc:sldMkLst>
          <pc:docMk/>
          <pc:sldMk cId="0" sldId="6138"/>
        </pc:sldMkLst>
        <pc:spChg chg="mod">
          <ac:chgData name="김희수" userId="64207fe3-298e-4388-b8e0-ad1f70a4cf4e" providerId="ADAL" clId="{1A60725F-90DD-45B5-B73F-B23024988863}" dt="2020-12-11T05:23:50.927" v="8402"/>
          <ac:spMkLst>
            <pc:docMk/>
            <pc:sldMk cId="0" sldId="6138"/>
            <ac:spMk id="12" creationId="{CE1EB10A-EA05-48A8-A192-5A39404171F0}"/>
          </ac:spMkLst>
        </pc:spChg>
      </pc:sldChg>
      <pc:sldChg chg="modSp mod">
        <pc:chgData name="김희수" userId="64207fe3-298e-4388-b8e0-ad1f70a4cf4e" providerId="ADAL" clId="{1A60725F-90DD-45B5-B73F-B23024988863}" dt="2020-12-11T05:23:58.783" v="8406" actId="20577"/>
        <pc:sldMkLst>
          <pc:docMk/>
          <pc:sldMk cId="0" sldId="6139"/>
        </pc:sldMkLst>
        <pc:spChg chg="mod">
          <ac:chgData name="김희수" userId="64207fe3-298e-4388-b8e0-ad1f70a4cf4e" providerId="ADAL" clId="{1A60725F-90DD-45B5-B73F-B23024988863}" dt="2020-12-11T05:23:58.783" v="8406" actId="20577"/>
          <ac:spMkLst>
            <pc:docMk/>
            <pc:sldMk cId="0" sldId="6139"/>
            <ac:spMk id="12" creationId="{CE1EB10A-EA05-48A8-A192-5A39404171F0}"/>
          </ac:spMkLst>
        </pc:spChg>
      </pc:sldChg>
      <pc:sldChg chg="del">
        <pc:chgData name="김희수" userId="64207fe3-298e-4388-b8e0-ad1f70a4cf4e" providerId="ADAL" clId="{1A60725F-90DD-45B5-B73F-B23024988863}" dt="2020-12-11T05:03:47.400" v="7221" actId="47"/>
        <pc:sldMkLst>
          <pc:docMk/>
          <pc:sldMk cId="2693005357" sldId="6143"/>
        </pc:sldMkLst>
      </pc:sldChg>
      <pc:sldChg chg="delSp modSp del mod">
        <pc:chgData name="김희수" userId="64207fe3-298e-4388-b8e0-ad1f70a4cf4e" providerId="ADAL" clId="{1A60725F-90DD-45B5-B73F-B23024988863}" dt="2020-12-11T05:14:45.470" v="7304" actId="47"/>
        <pc:sldMkLst>
          <pc:docMk/>
          <pc:sldMk cId="1640894777" sldId="6144"/>
        </pc:sldMkLst>
        <pc:spChg chg="mod">
          <ac:chgData name="김희수" userId="64207fe3-298e-4388-b8e0-ad1f70a4cf4e" providerId="ADAL" clId="{1A60725F-90DD-45B5-B73F-B23024988863}" dt="2020-12-11T05:13:39.687" v="7249" actId="20577"/>
          <ac:spMkLst>
            <pc:docMk/>
            <pc:sldMk cId="1640894777" sldId="6144"/>
            <ac:spMk id="47" creationId="{52970828-D5D0-4C33-AD59-9730D588AA98}"/>
          </ac:spMkLst>
        </pc:spChg>
        <pc:spChg chg="mod">
          <ac:chgData name="김희수" userId="64207fe3-298e-4388-b8e0-ad1f70a4cf4e" providerId="ADAL" clId="{1A60725F-90DD-45B5-B73F-B23024988863}" dt="2020-12-11T05:13:50.285" v="7273" actId="6549"/>
          <ac:spMkLst>
            <pc:docMk/>
            <pc:sldMk cId="1640894777" sldId="6144"/>
            <ac:spMk id="51" creationId="{9C0744DC-656F-45E4-8002-576FF803E92E}"/>
          </ac:spMkLst>
        </pc:spChg>
        <pc:spChg chg="mod">
          <ac:chgData name="김희수" userId="64207fe3-298e-4388-b8e0-ad1f70a4cf4e" providerId="ADAL" clId="{1A60725F-90DD-45B5-B73F-B23024988863}" dt="2020-12-11T05:14:40.246" v="7303" actId="20577"/>
          <ac:spMkLst>
            <pc:docMk/>
            <pc:sldMk cId="1640894777" sldId="6144"/>
            <ac:spMk id="54" creationId="{11ED69B0-6987-49E8-9A6E-3167C41B2F50}"/>
          </ac:spMkLst>
        </pc:spChg>
        <pc:spChg chg="del">
          <ac:chgData name="김희수" userId="64207fe3-298e-4388-b8e0-ad1f70a4cf4e" providerId="ADAL" clId="{1A60725F-90DD-45B5-B73F-B23024988863}" dt="2020-12-11T05:14:23.574" v="7274" actId="478"/>
          <ac:spMkLst>
            <pc:docMk/>
            <pc:sldMk cId="1640894777" sldId="6144"/>
            <ac:spMk id="56" creationId="{6263BBE8-ADB5-47F8-BC15-D544289A11EF}"/>
          </ac:spMkLst>
        </pc:spChg>
        <pc:spChg chg="del">
          <ac:chgData name="김희수" userId="64207fe3-298e-4388-b8e0-ad1f70a4cf4e" providerId="ADAL" clId="{1A60725F-90DD-45B5-B73F-B23024988863}" dt="2020-12-11T05:14:24.839" v="7275" actId="478"/>
          <ac:spMkLst>
            <pc:docMk/>
            <pc:sldMk cId="1640894777" sldId="6144"/>
            <ac:spMk id="57" creationId="{638590E7-0CED-4DD4-BE1B-59C54D15FCB2}"/>
          </ac:spMkLst>
        </pc:spChg>
        <pc:spChg chg="mod">
          <ac:chgData name="김희수" userId="64207fe3-298e-4388-b8e0-ad1f70a4cf4e" providerId="ADAL" clId="{1A60725F-90DD-45B5-B73F-B23024988863}" dt="2020-12-11T05:13:25.084" v="7227"/>
          <ac:spMkLst>
            <pc:docMk/>
            <pc:sldMk cId="1640894777" sldId="6144"/>
            <ac:spMk id="75" creationId="{1A4C9479-02C3-4D50-99ED-91C68999DD7E}"/>
          </ac:spMkLst>
        </pc:spChg>
        <pc:spChg chg="mod">
          <ac:chgData name="김희수" userId="64207fe3-298e-4388-b8e0-ad1f70a4cf4e" providerId="ADAL" clId="{1A60725F-90DD-45B5-B73F-B23024988863}" dt="2020-12-11T05:13:37.579" v="7243"/>
          <ac:spMkLst>
            <pc:docMk/>
            <pc:sldMk cId="1640894777" sldId="6144"/>
            <ac:spMk id="86" creationId="{74C4487E-B70D-4274-8007-0785961A9038}"/>
          </ac:spMkLst>
        </pc:spChg>
      </pc:sldChg>
      <pc:sldChg chg="modSp mod">
        <pc:chgData name="김희수" userId="64207fe3-298e-4388-b8e0-ad1f70a4cf4e" providerId="ADAL" clId="{1A60725F-90DD-45B5-B73F-B23024988863}" dt="2020-12-21T03:21:23.117" v="15553" actId="20577"/>
        <pc:sldMkLst>
          <pc:docMk/>
          <pc:sldMk cId="2611933379" sldId="6155"/>
        </pc:sldMkLst>
        <pc:spChg chg="mod">
          <ac:chgData name="김희수" userId="64207fe3-298e-4388-b8e0-ad1f70a4cf4e" providerId="ADAL" clId="{1A60725F-90DD-45B5-B73F-B23024988863}" dt="2020-12-21T03:21:23.117" v="15553" actId="20577"/>
          <ac:spMkLst>
            <pc:docMk/>
            <pc:sldMk cId="2611933379" sldId="6155"/>
            <ac:spMk id="15" creationId="{0ADED374-9AB0-43AE-A1C8-22018C55B50B}"/>
          </ac:spMkLst>
        </pc:spChg>
      </pc:sldChg>
      <pc:sldChg chg="addSp delSp modSp mod">
        <pc:chgData name="김희수" userId="64207fe3-298e-4388-b8e0-ad1f70a4cf4e" providerId="ADAL" clId="{1A60725F-90DD-45B5-B73F-B23024988863}" dt="2020-12-21T05:04:06.583" v="19053" actId="1035"/>
        <pc:sldMkLst>
          <pc:docMk/>
          <pc:sldMk cId="2198435379" sldId="6169"/>
        </pc:sldMkLst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3" creationId="{B3417EEB-BA11-4F1D-A624-EBDCE472F5AD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7" creationId="{AAA98EAA-3082-4B75-8D50-AE722EFFA61B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34" creationId="{A3B76B8F-7E4D-4ADD-A38B-5D095AEFDA00}"/>
          </ac:spMkLst>
        </pc:spChg>
        <pc:spChg chg="mod">
          <ac:chgData name="김희수" userId="64207fe3-298e-4388-b8e0-ad1f70a4cf4e" providerId="ADAL" clId="{1A60725F-90DD-45B5-B73F-B23024988863}" dt="2020-12-10T00:40:50.715" v="146"/>
          <ac:spMkLst>
            <pc:docMk/>
            <pc:sldMk cId="2198435379" sldId="6169"/>
            <ac:spMk id="35" creationId="{CD69A906-CD7F-4F9E-A04A-B23EA476FDB2}"/>
          </ac:spMkLst>
        </pc:spChg>
        <pc:spChg chg="mod">
          <ac:chgData name="김희수" userId="64207fe3-298e-4388-b8e0-ad1f70a4cf4e" providerId="ADAL" clId="{1A60725F-90DD-45B5-B73F-B23024988863}" dt="2020-12-10T00:40:38.197" v="127"/>
          <ac:spMkLst>
            <pc:docMk/>
            <pc:sldMk cId="2198435379" sldId="6169"/>
            <ac:spMk id="39" creationId="{7B68F12E-612E-4243-B5A5-3BC3E565E068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40" creationId="{7E021D83-0FA5-40AE-9040-DC48A44E20F4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41" creationId="{5EA4A8A5-4A09-4767-B868-1DBB7A4A97D2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42" creationId="{3893397F-2B44-4376-8769-0A7DBA0A93D0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43" creationId="{0B8B1821-20AB-4E56-B2EE-403D23630C27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44" creationId="{6F44E28C-E48C-4DF0-A078-126F2CB13DF6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46" creationId="{E2506C43-A315-40EB-904D-588A2A8DFB15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47" creationId="{B865342F-9A2D-43D7-B1B4-1D3966314B71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48" creationId="{8BAD6BB3-4733-43E0-A896-A4E0DDCCD853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49" creationId="{0DE40470-EA23-45B0-9E93-49DC8C04DFD5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50" creationId="{F26579F3-5E10-46E5-8B7E-3E1A670976EA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51" creationId="{4012C95C-4638-4F10-8BE8-2866C791086D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52" creationId="{F4069532-B3F4-40F4-87AA-4DB76E0B0178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53" creationId="{CA6E4F77-62C8-4FBD-A565-5439B4AB15F3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54" creationId="{1025D163-15EC-4F32-B335-8182D05DB50A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55" creationId="{698EF94B-2086-465C-94C7-0A9C55EFEC27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56" creationId="{E3BCCE0C-FA88-4CDC-A2C2-2AAD4F490B74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58" creationId="{C354BC9F-14F0-47A7-84DC-7FECC51967B2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0" creationId="{B2485820-5994-4F80-A643-332370825733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1" creationId="{EA0EC10B-2051-4DB5-84F1-29110A035A07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2" creationId="{87728A81-7981-4E46-8DB1-3A2DB1180611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3" creationId="{7FBC7C30-FA56-4747-89A0-D0436087A2FB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5" creationId="{A51C451B-0E49-49F2-9498-5245BA3FCFA4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6" creationId="{05044E36-23E2-4B6A-9F4F-D606DAE263CF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7" creationId="{35BF38E0-D8D2-428C-89D9-C486BFBA367C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8" creationId="{9BF80B5A-EB75-4105-8260-0E8A77A17BAD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69" creationId="{945DDB11-91C3-4FAE-884B-0DB5A6118C0C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70" creationId="{A155FFF2-046F-4E3A-BE4B-5D0C5F3F1301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71" creationId="{1AAEF1F2-6DB0-4940-85ED-A5383760BC6C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72" creationId="{CECCAD26-FE50-4F3E-B123-73B18F0857F3}"/>
          </ac:spMkLst>
        </pc:spChg>
        <pc:spChg chg="mod">
          <ac:chgData name="김희수" userId="64207fe3-298e-4388-b8e0-ad1f70a4cf4e" providerId="ADAL" clId="{1A60725F-90DD-45B5-B73F-B23024988863}" dt="2020-12-10T00:39:25.364" v="107" actId="14100"/>
          <ac:spMkLst>
            <pc:docMk/>
            <pc:sldMk cId="2198435379" sldId="6169"/>
            <ac:spMk id="74" creationId="{FE873AF1-50D2-4690-8F6D-CA994FF3737B}"/>
          </ac:spMkLst>
        </pc:spChg>
        <pc:spChg chg="mod">
          <ac:chgData name="김희수" userId="64207fe3-298e-4388-b8e0-ad1f70a4cf4e" providerId="ADAL" clId="{1A60725F-90DD-45B5-B73F-B23024988863}" dt="2020-12-10T00:39:34.966" v="112" actId="1037"/>
          <ac:spMkLst>
            <pc:docMk/>
            <pc:sldMk cId="2198435379" sldId="6169"/>
            <ac:spMk id="75" creationId="{6D907F75-DBE8-4478-910D-3C705FA6288E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78" creationId="{B2AD621B-BFB8-45D2-A0B5-88E8F8324BA1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79" creationId="{2AA16F2F-AF92-498B-89DA-C2866B2E234D}"/>
          </ac:spMkLst>
        </pc:spChg>
        <pc:spChg chg="mod">
          <ac:chgData name="김희수" userId="64207fe3-298e-4388-b8e0-ad1f70a4cf4e" providerId="ADAL" clId="{1A60725F-90DD-45B5-B73F-B23024988863}" dt="2020-12-10T00:39:15.181" v="106" actId="2711"/>
          <ac:spMkLst>
            <pc:docMk/>
            <pc:sldMk cId="2198435379" sldId="6169"/>
            <ac:spMk id="80" creationId="{878BBA09-75D0-473C-8407-DBBB5CBE51D6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1" creationId="{C514DFF0-74CB-49C2-BEAC-F7C6B6D6D6CD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2" creationId="{B75B8F00-C4C1-460B-99D9-5701D1A621C5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3" creationId="{0C69DD2C-5C8B-48F4-B312-94261D93DC26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4" creationId="{5F67F874-8D0C-40EE-A755-53D39F43E6A4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5" creationId="{E1F5DC9B-AC12-4568-8D00-C4F86CDD8FB9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6" creationId="{0BE1BDB0-739D-4FD8-B819-EB9D0D8F6EC6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7" creationId="{C1066EC2-BD4A-4845-9C0A-32CAE0AFC5D9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89" creationId="{CE86C4D0-788E-4D97-AC31-CBD669AE7347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90" creationId="{FC022DC2-9960-4837-BC00-C3BCAEE3F019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92" creationId="{044454BF-9EE8-4707-991D-6B73672DC9EA}"/>
          </ac:spMkLst>
        </pc:spChg>
        <pc:spChg chg="del">
          <ac:chgData name="김희수" userId="64207fe3-298e-4388-b8e0-ad1f70a4cf4e" providerId="ADAL" clId="{1A60725F-90DD-45B5-B73F-B23024988863}" dt="2020-12-10T00:39:06.470" v="104" actId="478"/>
          <ac:spMkLst>
            <pc:docMk/>
            <pc:sldMk cId="2198435379" sldId="6169"/>
            <ac:spMk id="93" creationId="{43D42662-FBC5-4C96-9A39-D7BEFFA08227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94" creationId="{EC10BF94-2AD0-48D8-A3CB-BCCD72F056F5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96" creationId="{5AB306D0-E719-470B-8B43-4ED0A70C9958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98" creationId="{2E424496-2022-4C6D-9383-F65A5A610C85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99" creationId="{25C369E8-17D1-4084-9A04-93C20A3FC390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100" creationId="{6D022CC3-9D8F-44D5-9A40-E347E8845BEC}"/>
          </ac:spMkLst>
        </pc:spChg>
        <pc:spChg chg="mod topLvl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101" creationId="{625317B7-99B2-43C3-B105-96FAF995F0C1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103" creationId="{9819735F-BEA2-4094-BF1A-F5C87CC4AFDA}"/>
          </ac:spMkLst>
        </pc:spChg>
        <pc:spChg chg="add mod">
          <ac:chgData name="김희수" userId="64207fe3-298e-4388-b8e0-ad1f70a4cf4e" providerId="ADAL" clId="{1A60725F-90DD-45B5-B73F-B23024988863}" dt="2020-12-21T05:04:06.583" v="19053" actId="1035"/>
          <ac:spMkLst>
            <pc:docMk/>
            <pc:sldMk cId="2198435379" sldId="6169"/>
            <ac:spMk id="104" creationId="{D2B64467-AE2D-4CA3-8D0D-7D9AFF4B842C}"/>
          </ac:spMkLst>
        </pc:spChg>
        <pc:grpChg chg="add mod">
          <ac:chgData name="김희수" userId="64207fe3-298e-4388-b8e0-ad1f70a4cf4e" providerId="ADAL" clId="{1A60725F-90DD-45B5-B73F-B23024988863}" dt="2020-12-21T05:04:06.583" v="19053" actId="1035"/>
          <ac:grpSpMkLst>
            <pc:docMk/>
            <pc:sldMk cId="2198435379" sldId="6169"/>
            <ac:grpSpMk id="45" creationId="{F6009FB9-2E1B-439E-923E-B853197EB0B2}"/>
          </ac:grpSpMkLst>
        </pc:grpChg>
        <pc:grpChg chg="add del mod">
          <ac:chgData name="김희수" userId="64207fe3-298e-4388-b8e0-ad1f70a4cf4e" providerId="ADAL" clId="{1A60725F-90DD-45B5-B73F-B23024988863}" dt="2020-12-10T00:41:53.406" v="161" actId="165"/>
          <ac:grpSpMkLst>
            <pc:docMk/>
            <pc:sldMk cId="2198435379" sldId="6169"/>
            <ac:grpSpMk id="59" creationId="{CAC0D072-E68F-4E22-8F15-FA42012107D2}"/>
          </ac:grpSpMkLst>
        </pc:grpChg>
        <pc:grpChg chg="add del mod">
          <ac:chgData name="김희수" userId="64207fe3-298e-4388-b8e0-ad1f70a4cf4e" providerId="ADAL" clId="{1A60725F-90DD-45B5-B73F-B23024988863}" dt="2020-12-10T00:41:47.149" v="158" actId="165"/>
          <ac:grpSpMkLst>
            <pc:docMk/>
            <pc:sldMk cId="2198435379" sldId="6169"/>
            <ac:grpSpMk id="64" creationId="{AE26FDA0-0BBE-40C9-B38F-FE5C671F0891}"/>
          </ac:grpSpMkLst>
        </pc:grpChg>
        <pc:grpChg chg="add mod">
          <ac:chgData name="김희수" userId="64207fe3-298e-4388-b8e0-ad1f70a4cf4e" providerId="ADAL" clId="{1A60725F-90DD-45B5-B73F-B23024988863}" dt="2020-12-21T05:04:06.583" v="19053" actId="1035"/>
          <ac:grpSpMkLst>
            <pc:docMk/>
            <pc:sldMk cId="2198435379" sldId="6169"/>
            <ac:grpSpMk id="73" creationId="{2D079CD1-F978-4956-A5EA-20F45ECDADD3}"/>
          </ac:grpSpMkLst>
        </pc:grpChg>
        <pc:grpChg chg="add mod">
          <ac:chgData name="김희수" userId="64207fe3-298e-4388-b8e0-ad1f70a4cf4e" providerId="ADAL" clId="{1A60725F-90DD-45B5-B73F-B23024988863}" dt="2020-12-21T05:04:06.583" v="19053" actId="1035"/>
          <ac:grpSpMkLst>
            <pc:docMk/>
            <pc:sldMk cId="2198435379" sldId="6169"/>
            <ac:grpSpMk id="77" creationId="{F1F51F9E-9A81-4C71-BA4F-6796C620B57B}"/>
          </ac:grpSpMkLst>
        </pc:grpChg>
        <pc:grpChg chg="add del mod">
          <ac:chgData name="김희수" userId="64207fe3-298e-4388-b8e0-ad1f70a4cf4e" providerId="ADAL" clId="{1A60725F-90DD-45B5-B73F-B23024988863}" dt="2020-12-10T00:41:33.110" v="155" actId="165"/>
          <ac:grpSpMkLst>
            <pc:docMk/>
            <pc:sldMk cId="2198435379" sldId="6169"/>
            <ac:grpSpMk id="97" creationId="{D8B846E1-A3FF-4B75-A853-68322C9A9EDD}"/>
          </ac:grpSpMkLst>
        </pc:grpChg>
        <pc:grpChg chg="del">
          <ac:chgData name="김희수" userId="64207fe3-298e-4388-b8e0-ad1f70a4cf4e" providerId="ADAL" clId="{1A60725F-90DD-45B5-B73F-B23024988863}" dt="2020-12-10T00:39:06.470" v="104" actId="478"/>
          <ac:grpSpMkLst>
            <pc:docMk/>
            <pc:sldMk cId="2198435379" sldId="6169"/>
            <ac:grpSpMk id="105" creationId="{82DCC082-5474-4F86-BE0B-89C8FDB69618}"/>
          </ac:grpSpMkLst>
        </pc:grpChg>
        <pc:grpChg chg="del">
          <ac:chgData name="김희수" userId="64207fe3-298e-4388-b8e0-ad1f70a4cf4e" providerId="ADAL" clId="{1A60725F-90DD-45B5-B73F-B23024988863}" dt="2020-12-10T00:39:06.470" v="104" actId="478"/>
          <ac:grpSpMkLst>
            <pc:docMk/>
            <pc:sldMk cId="2198435379" sldId="6169"/>
            <ac:grpSpMk id="110" creationId="{027E8A90-4DDE-41A2-B043-1E00829D45E8}"/>
          </ac:grpSpMkLst>
        </pc:grpChg>
        <pc:grpChg chg="del">
          <ac:chgData name="김희수" userId="64207fe3-298e-4388-b8e0-ad1f70a4cf4e" providerId="ADAL" clId="{1A60725F-90DD-45B5-B73F-B23024988863}" dt="2020-12-10T00:39:06.470" v="104" actId="478"/>
          <ac:grpSpMkLst>
            <pc:docMk/>
            <pc:sldMk cId="2198435379" sldId="6169"/>
            <ac:grpSpMk id="115" creationId="{3A7906C6-0639-477E-A147-2C715AB1AA65}"/>
          </ac:grpSpMkLst>
        </pc:grpChg>
        <pc:picChg chg="add mod">
          <ac:chgData name="김희수" userId="64207fe3-298e-4388-b8e0-ad1f70a4cf4e" providerId="ADAL" clId="{1A60725F-90DD-45B5-B73F-B23024988863}" dt="2020-12-21T05:04:06.583" v="19053" actId="1035"/>
          <ac:picMkLst>
            <pc:docMk/>
            <pc:sldMk cId="2198435379" sldId="6169"/>
            <ac:picMk id="57" creationId="{AAF13BEE-CB9B-4A29-86C8-CFEAC4F72E9B}"/>
          </ac:picMkLst>
        </pc:picChg>
        <pc:cxnChg chg="mod">
          <ac:chgData name="김희수" userId="64207fe3-298e-4388-b8e0-ad1f70a4cf4e" providerId="ADAL" clId="{1A60725F-90DD-45B5-B73F-B23024988863}" dt="2020-12-10T00:39:11.223" v="105"/>
          <ac:cxnSpMkLst>
            <pc:docMk/>
            <pc:sldMk cId="2198435379" sldId="6169"/>
            <ac:cxnSpMk id="76" creationId="{CB71E5A5-DEED-4CE8-B1B9-50145B25C398}"/>
          </ac:cxnSpMkLst>
        </pc:cxnChg>
        <pc:cxnChg chg="mod">
          <ac:chgData name="김희수" userId="64207fe3-298e-4388-b8e0-ad1f70a4cf4e" providerId="ADAL" clId="{1A60725F-90DD-45B5-B73F-B23024988863}" dt="2020-12-10T00:39:11.223" v="105"/>
          <ac:cxnSpMkLst>
            <pc:docMk/>
            <pc:sldMk cId="2198435379" sldId="6169"/>
            <ac:cxnSpMk id="88" creationId="{DAE4CF8A-AB76-49BD-8D7F-F81D5ADAB66B}"/>
          </ac:cxnSpMkLst>
        </pc:cxnChg>
        <pc:cxnChg chg="del mod">
          <ac:chgData name="김희수" userId="64207fe3-298e-4388-b8e0-ad1f70a4cf4e" providerId="ADAL" clId="{1A60725F-90DD-45B5-B73F-B23024988863}" dt="2020-12-10T00:39:06.470" v="104" actId="478"/>
          <ac:cxnSpMkLst>
            <pc:docMk/>
            <pc:sldMk cId="2198435379" sldId="6169"/>
            <ac:cxnSpMk id="91" creationId="{2DE5AFC9-4B17-454D-BE62-F693CE27EF92}"/>
          </ac:cxnSpMkLst>
        </pc:cxnChg>
        <pc:cxnChg chg="add mod">
          <ac:chgData name="김희수" userId="64207fe3-298e-4388-b8e0-ad1f70a4cf4e" providerId="ADAL" clId="{1A60725F-90DD-45B5-B73F-B23024988863}" dt="2020-12-21T05:04:06.583" v="19053" actId="1035"/>
          <ac:cxnSpMkLst>
            <pc:docMk/>
            <pc:sldMk cId="2198435379" sldId="6169"/>
            <ac:cxnSpMk id="95" creationId="{5CCF84E5-2733-45A8-ACA9-C980ED69FD4C}"/>
          </ac:cxnSpMkLst>
        </pc:cxnChg>
        <pc:cxnChg chg="del mod">
          <ac:chgData name="김희수" userId="64207fe3-298e-4388-b8e0-ad1f70a4cf4e" providerId="ADAL" clId="{1A60725F-90DD-45B5-B73F-B23024988863}" dt="2020-12-10T00:39:06.470" v="104" actId="478"/>
          <ac:cxnSpMkLst>
            <pc:docMk/>
            <pc:sldMk cId="2198435379" sldId="6169"/>
            <ac:cxnSpMk id="102" creationId="{22132803-B07F-4B7A-BE03-D762021EB7C1}"/>
          </ac:cxnSpMkLst>
        </pc:cxnChg>
      </pc:sldChg>
      <pc:sldChg chg="del">
        <pc:chgData name="김희수" userId="64207fe3-298e-4388-b8e0-ad1f70a4cf4e" providerId="ADAL" clId="{1A60725F-90DD-45B5-B73F-B23024988863}" dt="2020-12-10T00:39:01.781" v="103" actId="47"/>
        <pc:sldMkLst>
          <pc:docMk/>
          <pc:sldMk cId="3200827834" sldId="6171"/>
        </pc:sldMkLst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4119736791" sldId="6172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119736791" sldId="6172"/>
            <ac:spMk id="176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119736791" sldId="6172"/>
            <ac:spMk id="187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119736791" sldId="6172"/>
            <ac:spMk id="192" creationId="{00000000-0000-0000-0000-000000000000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4090586786" sldId="6173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090586786" sldId="6173"/>
            <ac:spMk id="51" creationId="{B0A90090-94D5-409D-AB4F-1E593154E931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090586786" sldId="6173"/>
            <ac:spMk id="104" creationId="{0509570F-3CE2-4C30-A7D9-6B02147C5F02}"/>
          </ac:spMkLst>
        </pc:spChg>
      </pc:sldChg>
      <pc:sldChg chg="modSp">
        <pc:chgData name="김희수" userId="64207fe3-298e-4388-b8e0-ad1f70a4cf4e" providerId="ADAL" clId="{1A60725F-90DD-45B5-B73F-B23024988863}" dt="2020-12-11T05:02:39.474" v="7218"/>
        <pc:sldMkLst>
          <pc:docMk/>
          <pc:sldMk cId="4107262859" sldId="6174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107262859" sldId="6174"/>
            <ac:spMk id="77" creationId="{58ED33F9-C39F-48D4-AD1D-A22B2EFCE7B6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4107262859" sldId="6174"/>
            <ac:spMk id="78" creationId="{49A4E9D4-E642-4747-B422-8AD7F1ABC64F}"/>
          </ac:spMkLst>
        </pc:spChg>
      </pc:sldChg>
      <pc:sldChg chg="addSp delSp modSp mod">
        <pc:chgData name="김희수" userId="64207fe3-298e-4388-b8e0-ad1f70a4cf4e" providerId="ADAL" clId="{1A60725F-90DD-45B5-B73F-B23024988863}" dt="2020-12-11T05:37:29.622" v="11039"/>
        <pc:sldMkLst>
          <pc:docMk/>
          <pc:sldMk cId="3057436502" sldId="6227"/>
        </pc:sldMkLst>
        <pc:spChg chg="mod">
          <ac:chgData name="김희수" userId="64207fe3-298e-4388-b8e0-ad1f70a4cf4e" providerId="ADAL" clId="{1A60725F-90DD-45B5-B73F-B23024988863}" dt="2020-12-11T04:17:17.387" v="2382" actId="20577"/>
          <ac:spMkLst>
            <pc:docMk/>
            <pc:sldMk cId="3057436502" sldId="6227"/>
            <ac:spMk id="5" creationId="{82707007-ACAB-4472-8E6A-5B0B70D72D96}"/>
          </ac:spMkLst>
        </pc:spChg>
        <pc:spChg chg="mod">
          <ac:chgData name="김희수" userId="64207fe3-298e-4388-b8e0-ad1f70a4cf4e" providerId="ADAL" clId="{1A60725F-90DD-45B5-B73F-B23024988863}" dt="2020-12-11T04:13:30.672" v="1656" actId="20577"/>
          <ac:spMkLst>
            <pc:docMk/>
            <pc:sldMk cId="3057436502" sldId="6227"/>
            <ac:spMk id="6" creationId="{24C4D40C-6B3C-4C4A-B440-278F926B6F09}"/>
          </ac:spMkLst>
        </pc:spChg>
        <pc:spChg chg="mod">
          <ac:chgData name="김희수" userId="64207fe3-298e-4388-b8e0-ad1f70a4cf4e" providerId="ADAL" clId="{1A60725F-90DD-45B5-B73F-B23024988863}" dt="2020-12-11T05:37:29.622" v="11039"/>
          <ac:spMkLst>
            <pc:docMk/>
            <pc:sldMk cId="3057436502" sldId="6227"/>
            <ac:spMk id="39" creationId="{B0C477C4-82FC-4F3B-B921-893C4BCA1CD8}"/>
          </ac:spMkLst>
        </pc:spChg>
        <pc:spChg chg="mod topLvl">
          <ac:chgData name="김희수" userId="64207fe3-298e-4388-b8e0-ad1f70a4cf4e" providerId="ADAL" clId="{1A60725F-90DD-45B5-B73F-B23024988863}" dt="2020-12-11T04:16:40.978" v="2238" actId="1035"/>
          <ac:spMkLst>
            <pc:docMk/>
            <pc:sldMk cId="3057436502" sldId="6227"/>
            <ac:spMk id="47" creationId="{2BAE55BD-88B2-4E5E-9A88-66CFC7324EB5}"/>
          </ac:spMkLst>
        </pc:spChg>
        <pc:spChg chg="mod topLvl">
          <ac:chgData name="김희수" userId="64207fe3-298e-4388-b8e0-ad1f70a4cf4e" providerId="ADAL" clId="{1A60725F-90DD-45B5-B73F-B23024988863}" dt="2020-12-11T04:16:36.626" v="2231" actId="165"/>
          <ac:spMkLst>
            <pc:docMk/>
            <pc:sldMk cId="3057436502" sldId="6227"/>
            <ac:spMk id="48" creationId="{DC8BED14-3A70-47B4-9EC4-6C3C8687E2EF}"/>
          </ac:spMkLst>
        </pc:spChg>
        <pc:spChg chg="mod">
          <ac:chgData name="김희수" userId="64207fe3-298e-4388-b8e0-ad1f70a4cf4e" providerId="ADAL" clId="{1A60725F-90DD-45B5-B73F-B23024988863}" dt="2020-12-11T04:11:15.960" v="1343"/>
          <ac:spMkLst>
            <pc:docMk/>
            <pc:sldMk cId="3057436502" sldId="6227"/>
            <ac:spMk id="49" creationId="{774D9630-7ECD-47E1-BFC9-514E121422C2}"/>
          </ac:spMkLst>
        </pc:spChg>
        <pc:spChg chg="del mod">
          <ac:chgData name="김희수" userId="64207fe3-298e-4388-b8e0-ad1f70a4cf4e" providerId="ADAL" clId="{1A60725F-90DD-45B5-B73F-B23024988863}" dt="2020-12-11T04:11:37.383" v="1408" actId="478"/>
          <ac:spMkLst>
            <pc:docMk/>
            <pc:sldMk cId="3057436502" sldId="6227"/>
            <ac:spMk id="50" creationId="{77847A58-45CE-4C8C-BB30-372AAA1815B5}"/>
          </ac:spMkLst>
        </pc:spChg>
        <pc:spChg chg="mod">
          <ac:chgData name="김희수" userId="64207fe3-298e-4388-b8e0-ad1f70a4cf4e" providerId="ADAL" clId="{1A60725F-90DD-45B5-B73F-B23024988863}" dt="2020-12-11T04:11:48.439" v="1423"/>
          <ac:spMkLst>
            <pc:docMk/>
            <pc:sldMk cId="3057436502" sldId="6227"/>
            <ac:spMk id="51" creationId="{4F03519A-30DB-4625-912F-44EC13284946}"/>
          </ac:spMkLst>
        </pc:spChg>
        <pc:spChg chg="del">
          <ac:chgData name="김희수" userId="64207fe3-298e-4388-b8e0-ad1f70a4cf4e" providerId="ADAL" clId="{1A60725F-90DD-45B5-B73F-B23024988863}" dt="2020-12-11T04:11:41.832" v="1410" actId="478"/>
          <ac:spMkLst>
            <pc:docMk/>
            <pc:sldMk cId="3057436502" sldId="6227"/>
            <ac:spMk id="52" creationId="{6935BF87-E2B0-490E-B555-FD8865746ED7}"/>
          </ac:spMkLst>
        </pc:spChg>
        <pc:spChg chg="mod">
          <ac:chgData name="김희수" userId="64207fe3-298e-4388-b8e0-ad1f70a4cf4e" providerId="ADAL" clId="{1A60725F-90DD-45B5-B73F-B23024988863}" dt="2020-12-11T04:12:07.466" v="1508"/>
          <ac:spMkLst>
            <pc:docMk/>
            <pc:sldMk cId="3057436502" sldId="6227"/>
            <ac:spMk id="53" creationId="{DF9CA130-C8EA-4EAC-837A-27FBF423B9FC}"/>
          </ac:spMkLst>
        </pc:spChg>
        <pc:spChg chg="mod">
          <ac:chgData name="김희수" userId="64207fe3-298e-4388-b8e0-ad1f70a4cf4e" providerId="ADAL" clId="{1A60725F-90DD-45B5-B73F-B23024988863}" dt="2020-12-11T04:11:21.143" v="1366"/>
          <ac:spMkLst>
            <pc:docMk/>
            <pc:sldMk cId="3057436502" sldId="6227"/>
            <ac:spMk id="54" creationId="{A8769644-C8B1-40DB-BD44-44BD131D1D49}"/>
          </ac:spMkLst>
        </pc:spChg>
        <pc:spChg chg="mod">
          <ac:chgData name="김희수" userId="64207fe3-298e-4388-b8e0-ad1f70a4cf4e" providerId="ADAL" clId="{1A60725F-90DD-45B5-B73F-B23024988863}" dt="2020-12-11T04:11:25.339" v="1383"/>
          <ac:spMkLst>
            <pc:docMk/>
            <pc:sldMk cId="3057436502" sldId="6227"/>
            <ac:spMk id="55" creationId="{6B81EA35-93D6-443A-B2DA-9FBBB6686213}"/>
          </ac:spMkLst>
        </pc:spChg>
        <pc:spChg chg="mod">
          <ac:chgData name="김희수" userId="64207fe3-298e-4388-b8e0-ad1f70a4cf4e" providerId="ADAL" clId="{1A60725F-90DD-45B5-B73F-B23024988863}" dt="2020-12-11T04:11:28.357" v="1399"/>
          <ac:spMkLst>
            <pc:docMk/>
            <pc:sldMk cId="3057436502" sldId="6227"/>
            <ac:spMk id="56" creationId="{6A5664C7-2BB2-49F2-A1C2-D44C09F09CB7}"/>
          </ac:spMkLst>
        </pc:spChg>
        <pc:spChg chg="del">
          <ac:chgData name="김희수" userId="64207fe3-298e-4388-b8e0-ad1f70a4cf4e" providerId="ADAL" clId="{1A60725F-90DD-45B5-B73F-B23024988863}" dt="2020-12-11T04:11:28.643" v="1400" actId="478"/>
          <ac:spMkLst>
            <pc:docMk/>
            <pc:sldMk cId="3057436502" sldId="6227"/>
            <ac:spMk id="57" creationId="{CDD197B4-16E7-45DF-B9DB-0072579D5FC3}"/>
          </ac:spMkLst>
        </pc:spChg>
        <pc:spChg chg="del">
          <ac:chgData name="김희수" userId="64207fe3-298e-4388-b8e0-ad1f70a4cf4e" providerId="ADAL" clId="{1A60725F-90DD-45B5-B73F-B23024988863}" dt="2020-12-11T04:11:37.383" v="1408" actId="478"/>
          <ac:spMkLst>
            <pc:docMk/>
            <pc:sldMk cId="3057436502" sldId="6227"/>
            <ac:spMk id="58" creationId="{D86FB451-73F2-4DA2-8AA5-E3B995B6AFD2}"/>
          </ac:spMkLst>
        </pc:spChg>
        <pc:spChg chg="del">
          <ac:chgData name="김희수" userId="64207fe3-298e-4388-b8e0-ad1f70a4cf4e" providerId="ADAL" clId="{1A60725F-90DD-45B5-B73F-B23024988863}" dt="2020-12-11T04:11:37.383" v="1408" actId="478"/>
          <ac:spMkLst>
            <pc:docMk/>
            <pc:sldMk cId="3057436502" sldId="6227"/>
            <ac:spMk id="59" creationId="{7C63B8C3-E82F-475A-B751-13E05BCE1070}"/>
          </ac:spMkLst>
        </pc:spChg>
        <pc:spChg chg="del">
          <ac:chgData name="김희수" userId="64207fe3-298e-4388-b8e0-ad1f70a4cf4e" providerId="ADAL" clId="{1A60725F-90DD-45B5-B73F-B23024988863}" dt="2020-12-11T04:11:37.383" v="1408" actId="478"/>
          <ac:spMkLst>
            <pc:docMk/>
            <pc:sldMk cId="3057436502" sldId="6227"/>
            <ac:spMk id="60" creationId="{0A6831D8-E829-4B4D-9F98-E0442DB02122}"/>
          </ac:spMkLst>
        </pc:spChg>
        <pc:spChg chg="mod">
          <ac:chgData name="김희수" userId="64207fe3-298e-4388-b8e0-ad1f70a4cf4e" providerId="ADAL" clId="{1A60725F-90DD-45B5-B73F-B23024988863}" dt="2020-12-11T04:11:52.582" v="1440"/>
          <ac:spMkLst>
            <pc:docMk/>
            <pc:sldMk cId="3057436502" sldId="6227"/>
            <ac:spMk id="61" creationId="{6B3D012C-F7F0-477E-99BD-A1D763C408C6}"/>
          </ac:spMkLst>
        </pc:spChg>
        <pc:spChg chg="mod">
          <ac:chgData name="김희수" userId="64207fe3-298e-4388-b8e0-ad1f70a4cf4e" providerId="ADAL" clId="{1A60725F-90DD-45B5-B73F-B23024988863}" dt="2020-12-11T04:11:57.670" v="1459"/>
          <ac:spMkLst>
            <pc:docMk/>
            <pc:sldMk cId="3057436502" sldId="6227"/>
            <ac:spMk id="62" creationId="{311961D6-7C63-49D6-950C-3E3FC8F30799}"/>
          </ac:spMkLst>
        </pc:spChg>
        <pc:spChg chg="mod">
          <ac:chgData name="김희수" userId="64207fe3-298e-4388-b8e0-ad1f70a4cf4e" providerId="ADAL" clId="{1A60725F-90DD-45B5-B73F-B23024988863}" dt="2020-12-11T04:12:02.942" v="1484"/>
          <ac:spMkLst>
            <pc:docMk/>
            <pc:sldMk cId="3057436502" sldId="6227"/>
            <ac:spMk id="63" creationId="{40972DCD-5ADE-41F9-B254-7EEC57497DDE}"/>
          </ac:spMkLst>
        </pc:spChg>
        <pc:spChg chg="del">
          <ac:chgData name="김희수" userId="64207fe3-298e-4388-b8e0-ad1f70a4cf4e" providerId="ADAL" clId="{1A60725F-90DD-45B5-B73F-B23024988863}" dt="2020-12-11T04:11:41.832" v="1410" actId="478"/>
          <ac:spMkLst>
            <pc:docMk/>
            <pc:sldMk cId="3057436502" sldId="6227"/>
            <ac:spMk id="64" creationId="{0F387815-80D4-4D2E-9C45-C0C35F5B1B13}"/>
          </ac:spMkLst>
        </pc:spChg>
        <pc:spChg chg="del">
          <ac:chgData name="김희수" userId="64207fe3-298e-4388-b8e0-ad1f70a4cf4e" providerId="ADAL" clId="{1A60725F-90DD-45B5-B73F-B23024988863}" dt="2020-12-11T04:11:41.832" v="1410" actId="478"/>
          <ac:spMkLst>
            <pc:docMk/>
            <pc:sldMk cId="3057436502" sldId="6227"/>
            <ac:spMk id="65" creationId="{AB7DC8E2-019F-4AD3-80E4-F626AEC53F01}"/>
          </ac:spMkLst>
        </pc:spChg>
        <pc:spChg chg="mod">
          <ac:chgData name="김희수" userId="64207fe3-298e-4388-b8e0-ad1f70a4cf4e" providerId="ADAL" clId="{1A60725F-90DD-45B5-B73F-B23024988863}" dt="2020-12-11T04:12:12.375" v="1518"/>
          <ac:spMkLst>
            <pc:docMk/>
            <pc:sldMk cId="3057436502" sldId="6227"/>
            <ac:spMk id="66" creationId="{9BA1CD7B-6DC3-40F6-BD91-F16E5D1CBB35}"/>
          </ac:spMkLst>
        </pc:spChg>
        <pc:spChg chg="mod">
          <ac:chgData name="김희수" userId="64207fe3-298e-4388-b8e0-ad1f70a4cf4e" providerId="ADAL" clId="{1A60725F-90DD-45B5-B73F-B23024988863}" dt="2020-12-11T04:12:17.044" v="1539"/>
          <ac:spMkLst>
            <pc:docMk/>
            <pc:sldMk cId="3057436502" sldId="6227"/>
            <ac:spMk id="67" creationId="{38228883-8BA9-440E-9B36-3BFFE58D5B2A}"/>
          </ac:spMkLst>
        </pc:spChg>
        <pc:spChg chg="add mod">
          <ac:chgData name="김희수" userId="64207fe3-298e-4388-b8e0-ad1f70a4cf4e" providerId="ADAL" clId="{1A60725F-90DD-45B5-B73F-B23024988863}" dt="2020-12-11T04:12:42.110" v="1582"/>
          <ac:spMkLst>
            <pc:docMk/>
            <pc:sldMk cId="3057436502" sldId="6227"/>
            <ac:spMk id="68" creationId="{A7B11C61-9D04-42E4-A359-05591BD64CEE}"/>
          </ac:spMkLst>
        </pc:spChg>
        <pc:spChg chg="add mod">
          <ac:chgData name="김희수" userId="64207fe3-298e-4388-b8e0-ad1f70a4cf4e" providerId="ADAL" clId="{1A60725F-90DD-45B5-B73F-B23024988863}" dt="2020-12-11T04:13:05.322" v="1618"/>
          <ac:spMkLst>
            <pc:docMk/>
            <pc:sldMk cId="3057436502" sldId="6227"/>
            <ac:spMk id="70" creationId="{1A845FC7-E501-46D0-95B4-C5A9A1D7EBEC}"/>
          </ac:spMkLst>
        </pc:spChg>
        <pc:spChg chg="mod">
          <ac:chgData name="김희수" userId="64207fe3-298e-4388-b8e0-ad1f70a4cf4e" providerId="ADAL" clId="{1A60725F-90DD-45B5-B73F-B23024988863}" dt="2020-12-11T04:13:14.840" v="1638" actId="6549"/>
          <ac:spMkLst>
            <pc:docMk/>
            <pc:sldMk cId="3057436502" sldId="6227"/>
            <ac:spMk id="71" creationId="{BC968E9B-DC91-4547-A423-656AF72FB870}"/>
          </ac:spMkLst>
        </pc:spChg>
        <pc:spChg chg="add mod">
          <ac:chgData name="김희수" userId="64207fe3-298e-4388-b8e0-ad1f70a4cf4e" providerId="ADAL" clId="{1A60725F-90DD-45B5-B73F-B23024988863}" dt="2020-12-11T04:17:04.230" v="2262"/>
          <ac:spMkLst>
            <pc:docMk/>
            <pc:sldMk cId="3057436502" sldId="6227"/>
            <ac:spMk id="75" creationId="{18D0749F-3892-4F1F-9040-A957F79ACEBC}"/>
          </ac:spMkLst>
        </pc:spChg>
        <pc:spChg chg="mod">
          <ac:chgData name="김희수" userId="64207fe3-298e-4388-b8e0-ad1f70a4cf4e" providerId="ADAL" clId="{1A60725F-90DD-45B5-B73F-B23024988863}" dt="2020-12-11T04:13:20.869" v="1643"/>
          <ac:spMkLst>
            <pc:docMk/>
            <pc:sldMk cId="3057436502" sldId="6227"/>
            <ac:spMk id="113" creationId="{BE6DA054-3ECA-4FD5-A590-FADDC841E789}"/>
          </ac:spMkLst>
        </pc:spChg>
        <pc:grpChg chg="del">
          <ac:chgData name="김희수" userId="64207fe3-298e-4388-b8e0-ad1f70a4cf4e" providerId="ADAL" clId="{1A60725F-90DD-45B5-B73F-B23024988863}" dt="2020-12-11T04:16:36.626" v="2231" actId="165"/>
          <ac:grpSpMkLst>
            <pc:docMk/>
            <pc:sldMk cId="3057436502" sldId="6227"/>
            <ac:grpSpMk id="81" creationId="{96C9093F-98F2-4425-9D50-469CAA787AFA}"/>
          </ac:grpSpMkLst>
        </pc:grpChg>
        <pc:cxnChg chg="add mod">
          <ac:chgData name="김희수" userId="64207fe3-298e-4388-b8e0-ad1f70a4cf4e" providerId="ADAL" clId="{1A60725F-90DD-45B5-B73F-B23024988863}" dt="2020-12-11T04:16:56.460" v="2244" actId="14100"/>
          <ac:cxnSpMkLst>
            <pc:docMk/>
            <pc:sldMk cId="3057436502" sldId="6227"/>
            <ac:cxnSpMk id="72" creationId="{D9072C4E-259F-48AA-94DF-4782FB771728}"/>
          </ac:cxnSpMkLst>
        </pc:cxnChg>
        <pc:cxnChg chg="mod">
          <ac:chgData name="김희수" userId="64207fe3-298e-4388-b8e0-ad1f70a4cf4e" providerId="ADAL" clId="{1A60725F-90DD-45B5-B73F-B23024988863}" dt="2020-12-11T04:11:37.383" v="1408" actId="478"/>
          <ac:cxnSpMkLst>
            <pc:docMk/>
            <pc:sldMk cId="3057436502" sldId="6227"/>
            <ac:cxnSpMk id="74" creationId="{9F50EE8A-AC69-4730-BBB5-6F3A116EB25D}"/>
          </ac:cxnSpMkLst>
        </pc:cxnChg>
        <pc:cxnChg chg="del mod">
          <ac:chgData name="김희수" userId="64207fe3-298e-4388-b8e0-ad1f70a4cf4e" providerId="ADAL" clId="{1A60725F-90DD-45B5-B73F-B23024988863}" dt="2020-12-11T04:11:38.888" v="1409" actId="478"/>
          <ac:cxnSpMkLst>
            <pc:docMk/>
            <pc:sldMk cId="3057436502" sldId="6227"/>
            <ac:cxnSpMk id="84" creationId="{B8AC55F6-5072-4E56-A3D0-C5B246EA7D68}"/>
          </ac:cxnSpMkLst>
        </pc:cxnChg>
        <pc:cxnChg chg="del mod">
          <ac:chgData name="김희수" userId="64207fe3-298e-4388-b8e0-ad1f70a4cf4e" providerId="ADAL" clId="{1A60725F-90DD-45B5-B73F-B23024988863}" dt="2020-12-11T04:11:43.399" v="1411" actId="478"/>
          <ac:cxnSpMkLst>
            <pc:docMk/>
            <pc:sldMk cId="3057436502" sldId="6227"/>
            <ac:cxnSpMk id="87" creationId="{4EC9F81A-C310-49B1-A1A5-4ADFEAB89063}"/>
          </ac:cxnSpMkLst>
        </pc:cxnChg>
        <pc:cxnChg chg="mod">
          <ac:chgData name="김희수" userId="64207fe3-298e-4388-b8e0-ad1f70a4cf4e" providerId="ADAL" clId="{1A60725F-90DD-45B5-B73F-B23024988863}" dt="2020-12-11T04:11:31.191" v="1401" actId="14100"/>
          <ac:cxnSpMkLst>
            <pc:docMk/>
            <pc:sldMk cId="3057436502" sldId="6227"/>
            <ac:cxnSpMk id="99" creationId="{AFD56C38-8275-45FB-A8D1-4060C9B1596F}"/>
          </ac:cxnSpMkLst>
        </pc:cxnChg>
        <pc:cxnChg chg="del mod">
          <ac:chgData name="김희수" userId="64207fe3-298e-4388-b8e0-ad1f70a4cf4e" providerId="ADAL" clId="{1A60725F-90DD-45B5-B73F-B23024988863}" dt="2020-12-11T04:11:37.383" v="1408" actId="478"/>
          <ac:cxnSpMkLst>
            <pc:docMk/>
            <pc:sldMk cId="3057436502" sldId="6227"/>
            <ac:cxnSpMk id="100" creationId="{B132B87A-2B0F-42AE-A632-75F5B52D99F5}"/>
          </ac:cxnSpMkLst>
        </pc:cxnChg>
        <pc:cxnChg chg="del mod">
          <ac:chgData name="김희수" userId="64207fe3-298e-4388-b8e0-ad1f70a4cf4e" providerId="ADAL" clId="{1A60725F-90DD-45B5-B73F-B23024988863}" dt="2020-12-11T04:11:41.832" v="1410" actId="478"/>
          <ac:cxnSpMkLst>
            <pc:docMk/>
            <pc:sldMk cId="3057436502" sldId="6227"/>
            <ac:cxnSpMk id="106" creationId="{13BC9CFC-CFCA-4E7F-9670-6089322DD9BA}"/>
          </ac:cxnSpMkLst>
        </pc:cxnChg>
      </pc:sldChg>
      <pc:sldChg chg="del">
        <pc:chgData name="김희수" userId="64207fe3-298e-4388-b8e0-ad1f70a4cf4e" providerId="ADAL" clId="{1A60725F-90DD-45B5-B73F-B23024988863}" dt="2020-12-11T05:03:49.142" v="7223" actId="47"/>
        <pc:sldMkLst>
          <pc:docMk/>
          <pc:sldMk cId="3526911909" sldId="6229"/>
        </pc:sldMkLst>
      </pc:sldChg>
      <pc:sldChg chg="del">
        <pc:chgData name="김희수" userId="64207fe3-298e-4388-b8e0-ad1f70a4cf4e" providerId="ADAL" clId="{1A60725F-90DD-45B5-B73F-B23024988863}" dt="2020-12-11T05:03:46.532" v="7220" actId="47"/>
        <pc:sldMkLst>
          <pc:docMk/>
          <pc:sldMk cId="612923569" sldId="6230"/>
        </pc:sldMkLst>
      </pc:sldChg>
      <pc:sldChg chg="addSp delSp modSp mod">
        <pc:chgData name="김희수" userId="64207fe3-298e-4388-b8e0-ad1f70a4cf4e" providerId="ADAL" clId="{1A60725F-90DD-45B5-B73F-B23024988863}" dt="2020-12-11T05:38:17.247" v="11192"/>
        <pc:sldMkLst>
          <pc:docMk/>
          <pc:sldMk cId="1889689842" sldId="6232"/>
        </pc:sldMkLst>
        <pc:spChg chg="add del mod">
          <ac:chgData name="김희수" userId="64207fe3-298e-4388-b8e0-ad1f70a4cf4e" providerId="ADAL" clId="{1A60725F-90DD-45B5-B73F-B23024988863}" dt="2020-12-11T04:52:28.160" v="6472"/>
          <ac:spMkLst>
            <pc:docMk/>
            <pc:sldMk cId="1889689842" sldId="6232"/>
            <ac:spMk id="6" creationId="{82E1FD22-3A3E-4059-9F9C-7C70DB1FB737}"/>
          </ac:spMkLst>
        </pc:spChg>
        <pc:spChg chg="del">
          <ac:chgData name="김희수" userId="64207fe3-298e-4388-b8e0-ad1f70a4cf4e" providerId="ADAL" clId="{1A60725F-90DD-45B5-B73F-B23024988863}" dt="2020-12-11T04:52:37.679" v="6477" actId="478"/>
          <ac:spMkLst>
            <pc:docMk/>
            <pc:sldMk cId="1889689842" sldId="6232"/>
            <ac:spMk id="7" creationId="{806ACC4F-324E-4186-BC5E-331D8C38EA90}"/>
          </ac:spMkLst>
        </pc:spChg>
        <pc:spChg chg="del">
          <ac:chgData name="김희수" userId="64207fe3-298e-4388-b8e0-ad1f70a4cf4e" providerId="ADAL" clId="{1A60725F-90DD-45B5-B73F-B23024988863}" dt="2020-12-11T04:52:29.646" v="6473" actId="478"/>
          <ac:spMkLst>
            <pc:docMk/>
            <pc:sldMk cId="1889689842" sldId="6232"/>
            <ac:spMk id="11" creationId="{448C424B-1FA0-487C-B302-E6A858ABFEE7}"/>
          </ac:spMkLst>
        </pc:spChg>
        <pc:spChg chg="mod">
          <ac:chgData name="김희수" userId="64207fe3-298e-4388-b8e0-ad1f70a4cf4e" providerId="ADAL" clId="{1A60725F-90DD-45B5-B73F-B23024988863}" dt="2020-12-11T05:01:26.648" v="7189"/>
          <ac:spMkLst>
            <pc:docMk/>
            <pc:sldMk cId="1889689842" sldId="6232"/>
            <ac:spMk id="13" creationId="{5685AB11-4792-443E-9C81-FF0E20CEEF28}"/>
          </ac:spMkLst>
        </pc:spChg>
        <pc:spChg chg="mod">
          <ac:chgData name="김희수" userId="64207fe3-298e-4388-b8e0-ad1f70a4cf4e" providerId="ADAL" clId="{1A60725F-90DD-45B5-B73F-B23024988863}" dt="2020-12-11T04:55:31.230" v="6523" actId="14100"/>
          <ac:spMkLst>
            <pc:docMk/>
            <pc:sldMk cId="1889689842" sldId="6232"/>
            <ac:spMk id="15" creationId="{3D16B137-EE84-4B9C-96C7-64A71FC39953}"/>
          </ac:spMkLst>
        </pc:spChg>
        <pc:spChg chg="mod">
          <ac:chgData name="김희수" userId="64207fe3-298e-4388-b8e0-ad1f70a4cf4e" providerId="ADAL" clId="{1A60725F-90DD-45B5-B73F-B23024988863}" dt="2020-12-11T04:54:22.250" v="6508" actId="14100"/>
          <ac:spMkLst>
            <pc:docMk/>
            <pc:sldMk cId="1889689842" sldId="6232"/>
            <ac:spMk id="17" creationId="{45983472-4D6B-4780-89BE-50EC7643B797}"/>
          </ac:spMkLst>
        </pc:spChg>
        <pc:spChg chg="del">
          <ac:chgData name="김희수" userId="64207fe3-298e-4388-b8e0-ad1f70a4cf4e" providerId="ADAL" clId="{1A60725F-90DD-45B5-B73F-B23024988863}" dt="2020-12-11T04:52:54.253" v="6483" actId="478"/>
          <ac:spMkLst>
            <pc:docMk/>
            <pc:sldMk cId="1889689842" sldId="6232"/>
            <ac:spMk id="18" creationId="{EAD425ED-A5E6-4E0A-B994-4B639D076607}"/>
          </ac:spMkLst>
        </pc:spChg>
        <pc:spChg chg="del">
          <ac:chgData name="김희수" userId="64207fe3-298e-4388-b8e0-ad1f70a4cf4e" providerId="ADAL" clId="{1A60725F-90DD-45B5-B73F-B23024988863}" dt="2020-12-11T04:52:37.679" v="6477" actId="478"/>
          <ac:spMkLst>
            <pc:docMk/>
            <pc:sldMk cId="1889689842" sldId="6232"/>
            <ac:spMk id="19" creationId="{8B4EAF78-37DE-4E8C-9F74-8704576D4D1B}"/>
          </ac:spMkLst>
        </pc:spChg>
        <pc:spChg chg="add del mod">
          <ac:chgData name="김희수" userId="64207fe3-298e-4388-b8e0-ad1f70a4cf4e" providerId="ADAL" clId="{1A60725F-90DD-45B5-B73F-B23024988863}" dt="2020-12-11T04:52:45.268" v="6479" actId="478"/>
          <ac:spMkLst>
            <pc:docMk/>
            <pc:sldMk cId="1889689842" sldId="6232"/>
            <ac:spMk id="20" creationId="{1FA8BB1F-C30A-4A01-B699-7D8ACA47E3B7}"/>
          </ac:spMkLst>
        </pc:spChg>
        <pc:spChg chg="add del mod">
          <ac:chgData name="김희수" userId="64207fe3-298e-4388-b8e0-ad1f70a4cf4e" providerId="ADAL" clId="{1A60725F-90DD-45B5-B73F-B23024988863}" dt="2020-12-11T04:55:07.846" v="6515" actId="478"/>
          <ac:spMkLst>
            <pc:docMk/>
            <pc:sldMk cId="1889689842" sldId="6232"/>
            <ac:spMk id="22" creationId="{BF319DF2-EAF5-42F9-B68D-E19C99CE7F2D}"/>
          </ac:spMkLst>
        </pc:spChg>
        <pc:spChg chg="del">
          <ac:chgData name="김희수" userId="64207fe3-298e-4388-b8e0-ad1f70a4cf4e" providerId="ADAL" clId="{1A60725F-90DD-45B5-B73F-B23024988863}" dt="2020-12-11T04:52:32.190" v="6475" actId="478"/>
          <ac:spMkLst>
            <pc:docMk/>
            <pc:sldMk cId="1889689842" sldId="6232"/>
            <ac:spMk id="23" creationId="{6183E889-6285-4A59-A70F-4A144C3A044C}"/>
          </ac:spMkLst>
        </pc:spChg>
        <pc:spChg chg="del">
          <ac:chgData name="김희수" userId="64207fe3-298e-4388-b8e0-ad1f70a4cf4e" providerId="ADAL" clId="{1A60725F-90DD-45B5-B73F-B23024988863}" dt="2020-12-11T04:52:35.597" v="6476" actId="478"/>
          <ac:spMkLst>
            <pc:docMk/>
            <pc:sldMk cId="1889689842" sldId="6232"/>
            <ac:spMk id="32" creationId="{D7DA0E52-15A1-4122-B3A7-96AC827C81B5}"/>
          </ac:spMkLst>
        </pc:spChg>
        <pc:spChg chg="del">
          <ac:chgData name="김희수" userId="64207fe3-298e-4388-b8e0-ad1f70a4cf4e" providerId="ADAL" clId="{1A60725F-90DD-45B5-B73F-B23024988863}" dt="2020-12-11T04:52:37.679" v="6477" actId="478"/>
          <ac:spMkLst>
            <pc:docMk/>
            <pc:sldMk cId="1889689842" sldId="6232"/>
            <ac:spMk id="36" creationId="{AA427B5A-AF91-4A5D-972E-82AA51DCECE7}"/>
          </ac:spMkLst>
        </pc:spChg>
        <pc:spChg chg="del">
          <ac:chgData name="김희수" userId="64207fe3-298e-4388-b8e0-ad1f70a4cf4e" providerId="ADAL" clId="{1A60725F-90DD-45B5-B73F-B23024988863}" dt="2020-12-11T04:52:31.077" v="6474" actId="478"/>
          <ac:spMkLst>
            <pc:docMk/>
            <pc:sldMk cId="1889689842" sldId="6232"/>
            <ac:spMk id="38" creationId="{A2434B26-8750-429C-BD11-79AF6ED9123B}"/>
          </ac:spMkLst>
        </pc:spChg>
        <pc:spChg chg="mod">
          <ac:chgData name="김희수" userId="64207fe3-298e-4388-b8e0-ad1f70a4cf4e" providerId="ADAL" clId="{1A60725F-90DD-45B5-B73F-B23024988863}" dt="2020-12-11T05:38:10.495" v="11190" actId="20577"/>
          <ac:spMkLst>
            <pc:docMk/>
            <pc:sldMk cId="1889689842" sldId="6232"/>
            <ac:spMk id="40" creationId="{64CAAE3E-7290-4E75-8C6F-FBC0A15A5EBA}"/>
          </ac:spMkLst>
        </pc:spChg>
        <pc:spChg chg="add mod">
          <ac:chgData name="김희수" userId="64207fe3-298e-4388-b8e0-ad1f70a4cf4e" providerId="ADAL" clId="{1A60725F-90DD-45B5-B73F-B23024988863}" dt="2020-12-11T04:55:02.212" v="6513" actId="14100"/>
          <ac:spMkLst>
            <pc:docMk/>
            <pc:sldMk cId="1889689842" sldId="6232"/>
            <ac:spMk id="41" creationId="{6BD4BC50-79E1-44BA-818A-3E906ADDDD17}"/>
          </ac:spMkLst>
        </pc:spChg>
        <pc:spChg chg="del">
          <ac:chgData name="김희수" userId="64207fe3-298e-4388-b8e0-ad1f70a4cf4e" providerId="ADAL" clId="{1A60725F-90DD-45B5-B73F-B23024988863}" dt="2020-12-11T04:52:55.829" v="6484" actId="478"/>
          <ac:spMkLst>
            <pc:docMk/>
            <pc:sldMk cId="1889689842" sldId="6232"/>
            <ac:spMk id="46" creationId="{45F4653F-3681-40AB-AE38-34FD56AB2E32}"/>
          </ac:spMkLst>
        </pc:spChg>
        <pc:spChg chg="add mod">
          <ac:chgData name="김희수" userId="64207fe3-298e-4388-b8e0-ad1f70a4cf4e" providerId="ADAL" clId="{1A60725F-90DD-45B5-B73F-B23024988863}" dt="2020-12-11T05:38:17.247" v="11192"/>
          <ac:spMkLst>
            <pc:docMk/>
            <pc:sldMk cId="1889689842" sldId="6232"/>
            <ac:spMk id="47" creationId="{D9CB7624-FC64-471F-8494-A41ACAAEAFF8}"/>
          </ac:spMkLst>
        </pc:spChg>
        <pc:spChg chg="mod">
          <ac:chgData name="김희수" userId="64207fe3-298e-4388-b8e0-ad1f70a4cf4e" providerId="ADAL" clId="{1A60725F-90DD-45B5-B73F-B23024988863}" dt="2020-12-11T04:59:47.268" v="6942"/>
          <ac:spMkLst>
            <pc:docMk/>
            <pc:sldMk cId="1889689842" sldId="6232"/>
            <ac:spMk id="67" creationId="{2476153F-6D73-4C96-AA09-FBA704F7AE0E}"/>
          </ac:spMkLst>
        </pc:spChg>
        <pc:spChg chg="del">
          <ac:chgData name="김희수" userId="64207fe3-298e-4388-b8e0-ad1f70a4cf4e" providerId="ADAL" clId="{1A60725F-90DD-45B5-B73F-B23024988863}" dt="2020-12-11T05:38:16.641" v="11191" actId="478"/>
          <ac:spMkLst>
            <pc:docMk/>
            <pc:sldMk cId="1889689842" sldId="6232"/>
            <ac:spMk id="81" creationId="{40B068FF-2C51-405A-BD08-5858DB9AFD3C}"/>
          </ac:spMkLst>
        </pc:spChg>
        <pc:grpChg chg="del">
          <ac:chgData name="김희수" userId="64207fe3-298e-4388-b8e0-ad1f70a4cf4e" providerId="ADAL" clId="{1A60725F-90DD-45B5-B73F-B23024988863}" dt="2020-12-11T04:52:37.679" v="6477" actId="478"/>
          <ac:grpSpMkLst>
            <pc:docMk/>
            <pc:sldMk cId="1889689842" sldId="6232"/>
            <ac:grpSpMk id="43" creationId="{E0565E54-9DA9-4AC1-80AD-544EA66EDAEF}"/>
          </ac:grpSpMkLst>
        </pc:grpChg>
        <pc:grpChg chg="del">
          <ac:chgData name="김희수" userId="64207fe3-298e-4388-b8e0-ad1f70a4cf4e" providerId="ADAL" clId="{1A60725F-90DD-45B5-B73F-B23024988863}" dt="2020-12-11T04:52:37.679" v="6477" actId="478"/>
          <ac:grpSpMkLst>
            <pc:docMk/>
            <pc:sldMk cId="1889689842" sldId="6232"/>
            <ac:grpSpMk id="54" creationId="{8790C4B8-FCA2-48A8-B9C3-1D28F9C9FF7A}"/>
          </ac:grpSpMkLst>
        </pc:grpChg>
        <pc:graphicFrameChg chg="add del mod">
          <ac:chgData name="김희수" userId="64207fe3-298e-4388-b8e0-ad1f70a4cf4e" providerId="ADAL" clId="{1A60725F-90DD-45B5-B73F-B23024988863}" dt="2020-12-11T04:52:28.160" v="6472"/>
          <ac:graphicFrameMkLst>
            <pc:docMk/>
            <pc:sldMk cId="1889689842" sldId="6232"/>
            <ac:graphicFrameMk id="2" creationId="{6040ABBC-499C-4AF9-BFD0-F8493CD5E2A2}"/>
          </ac:graphicFrameMkLst>
        </pc:graphicFrameChg>
        <pc:graphicFrameChg chg="del">
          <ac:chgData name="김희수" userId="64207fe3-298e-4388-b8e0-ad1f70a4cf4e" providerId="ADAL" clId="{1A60725F-90DD-45B5-B73F-B23024988863}" dt="2020-12-11T04:52:18.831" v="6468" actId="478"/>
          <ac:graphicFrameMkLst>
            <pc:docMk/>
            <pc:sldMk cId="1889689842" sldId="6232"/>
            <ac:graphicFrameMk id="8" creationId="{7C0D1591-DC72-4A63-981C-98278194423B}"/>
          </ac:graphicFrameMkLst>
        </pc:graphicFrameChg>
        <pc:graphicFrameChg chg="add mod modGraphic">
          <ac:chgData name="김희수" userId="64207fe3-298e-4388-b8e0-ad1f70a4cf4e" providerId="ADAL" clId="{1A60725F-90DD-45B5-B73F-B23024988863}" dt="2020-12-11T04:55:34.639" v="6524" actId="14100"/>
          <ac:graphicFrameMkLst>
            <pc:docMk/>
            <pc:sldMk cId="1889689842" sldId="6232"/>
            <ac:graphicFrameMk id="10" creationId="{BF6F769D-A993-48C5-B3FD-E2299D8E29F1}"/>
          </ac:graphicFrameMkLst>
        </pc:graphicFrameChg>
        <pc:graphicFrameChg chg="add mod modGraphic">
          <ac:chgData name="김희수" userId="64207fe3-298e-4388-b8e0-ad1f70a4cf4e" providerId="ADAL" clId="{1A60725F-90DD-45B5-B73F-B23024988863}" dt="2020-12-11T04:55:26.358" v="6521" actId="14100"/>
          <ac:graphicFrameMkLst>
            <pc:docMk/>
            <pc:sldMk cId="1889689842" sldId="6232"/>
            <ac:graphicFrameMk id="21" creationId="{3BFFA0DC-555B-483F-90CB-D92D0B91A842}"/>
          </ac:graphicFrameMkLst>
        </pc:graphicFrameChg>
        <pc:cxnChg chg="del mod">
          <ac:chgData name="김희수" userId="64207fe3-298e-4388-b8e0-ad1f70a4cf4e" providerId="ADAL" clId="{1A60725F-90DD-45B5-B73F-B23024988863}" dt="2020-12-11T04:52:37.679" v="6477" actId="478"/>
          <ac:cxnSpMkLst>
            <pc:docMk/>
            <pc:sldMk cId="1889689842" sldId="6232"/>
            <ac:cxnSpMk id="12" creationId="{64C21AA2-C5A5-4C1A-9C16-5D700E5A2C4E}"/>
          </ac:cxnSpMkLst>
        </pc:cxnChg>
        <pc:cxnChg chg="del mod">
          <ac:chgData name="김희수" userId="64207fe3-298e-4388-b8e0-ad1f70a4cf4e" providerId="ADAL" clId="{1A60725F-90DD-45B5-B73F-B23024988863}" dt="2020-12-11T04:52:37.679" v="6477" actId="478"/>
          <ac:cxnSpMkLst>
            <pc:docMk/>
            <pc:sldMk cId="1889689842" sldId="6232"/>
            <ac:cxnSpMk id="16" creationId="{3A353F74-70C4-4283-899B-905C688A0125}"/>
          </ac:cxnSpMkLst>
        </pc:cxnChg>
        <pc:cxnChg chg="del mod">
          <ac:chgData name="김희수" userId="64207fe3-298e-4388-b8e0-ad1f70a4cf4e" providerId="ADAL" clId="{1A60725F-90DD-45B5-B73F-B23024988863}" dt="2020-12-11T04:52:37.679" v="6477" actId="478"/>
          <ac:cxnSpMkLst>
            <pc:docMk/>
            <pc:sldMk cId="1889689842" sldId="6232"/>
            <ac:cxnSpMk id="59" creationId="{0C6D3224-D2E9-47CB-A997-F4307B0776B9}"/>
          </ac:cxnSpMkLst>
        </pc:cxnChg>
      </pc:sldChg>
      <pc:sldChg chg="del">
        <pc:chgData name="김희수" userId="64207fe3-298e-4388-b8e0-ad1f70a4cf4e" providerId="ADAL" clId="{1A60725F-90DD-45B5-B73F-B23024988863}" dt="2020-12-11T05:01:38.284" v="7190" actId="47"/>
        <pc:sldMkLst>
          <pc:docMk/>
          <pc:sldMk cId="2868575672" sldId="6237"/>
        </pc:sldMkLst>
      </pc:sldChg>
      <pc:sldChg chg="delSp modSp del mod">
        <pc:chgData name="김희수" userId="64207fe3-298e-4388-b8e0-ad1f70a4cf4e" providerId="ADAL" clId="{1A60725F-90DD-45B5-B73F-B23024988863}" dt="2020-12-10T01:03:52.760" v="893" actId="47"/>
        <pc:sldMkLst>
          <pc:docMk/>
          <pc:sldMk cId="2095238678" sldId="6238"/>
        </pc:sldMkLst>
        <pc:spChg chg="mod topLvl">
          <ac:chgData name="김희수" userId="64207fe3-298e-4388-b8e0-ad1f70a4cf4e" providerId="ADAL" clId="{1A60725F-90DD-45B5-B73F-B23024988863}" dt="2020-12-10T01:03:07.023" v="855" actId="165"/>
          <ac:spMkLst>
            <pc:docMk/>
            <pc:sldMk cId="2095238678" sldId="6238"/>
            <ac:spMk id="73" creationId="{4D7D9069-3E85-4096-B7FD-AE89288217CE}"/>
          </ac:spMkLst>
        </pc:spChg>
        <pc:spChg chg="mod topLvl">
          <ac:chgData name="김희수" userId="64207fe3-298e-4388-b8e0-ad1f70a4cf4e" providerId="ADAL" clId="{1A60725F-90DD-45B5-B73F-B23024988863}" dt="2020-12-10T01:03:07.023" v="855" actId="165"/>
          <ac:spMkLst>
            <pc:docMk/>
            <pc:sldMk cId="2095238678" sldId="6238"/>
            <ac:spMk id="74" creationId="{F641DA87-0105-4E15-9FCE-9495AC3A0107}"/>
          </ac:spMkLst>
        </pc:spChg>
        <pc:spChg chg="mod topLvl">
          <ac:chgData name="김희수" userId="64207fe3-298e-4388-b8e0-ad1f70a4cf4e" providerId="ADAL" clId="{1A60725F-90DD-45B5-B73F-B23024988863}" dt="2020-12-10T01:03:07.023" v="855" actId="165"/>
          <ac:spMkLst>
            <pc:docMk/>
            <pc:sldMk cId="2095238678" sldId="6238"/>
            <ac:spMk id="75" creationId="{8010BAE5-83D1-4440-B712-35B230D005CC}"/>
          </ac:spMkLst>
        </pc:spChg>
        <pc:spChg chg="mod topLvl">
          <ac:chgData name="김희수" userId="64207fe3-298e-4388-b8e0-ad1f70a4cf4e" providerId="ADAL" clId="{1A60725F-90DD-45B5-B73F-B23024988863}" dt="2020-12-10T01:03:07.023" v="855" actId="165"/>
          <ac:spMkLst>
            <pc:docMk/>
            <pc:sldMk cId="2095238678" sldId="6238"/>
            <ac:spMk id="76" creationId="{07A76ACD-40B1-47C0-A1ED-95D6C420549B}"/>
          </ac:spMkLst>
        </pc:spChg>
        <pc:spChg chg="mod topLvl">
          <ac:chgData name="김희수" userId="64207fe3-298e-4388-b8e0-ad1f70a4cf4e" providerId="ADAL" clId="{1A60725F-90DD-45B5-B73F-B23024988863}" dt="2020-12-10T01:03:07.023" v="855" actId="165"/>
          <ac:spMkLst>
            <pc:docMk/>
            <pc:sldMk cId="2095238678" sldId="6238"/>
            <ac:spMk id="77" creationId="{FC518679-7972-4794-8783-EE8410724D00}"/>
          </ac:spMkLst>
        </pc:spChg>
        <pc:spChg chg="mod topLvl">
          <ac:chgData name="김희수" userId="64207fe3-298e-4388-b8e0-ad1f70a4cf4e" providerId="ADAL" clId="{1A60725F-90DD-45B5-B73F-B23024988863}" dt="2020-12-10T01:03:07.023" v="855" actId="165"/>
          <ac:spMkLst>
            <pc:docMk/>
            <pc:sldMk cId="2095238678" sldId="6238"/>
            <ac:spMk id="78" creationId="{AA4B0D66-4E9B-4816-AB0B-35D870431E34}"/>
          </ac:spMkLst>
        </pc:spChg>
        <pc:grpChg chg="del">
          <ac:chgData name="김희수" userId="64207fe3-298e-4388-b8e0-ad1f70a4cf4e" providerId="ADAL" clId="{1A60725F-90DD-45B5-B73F-B23024988863}" dt="2020-12-10T01:03:07.023" v="855" actId="165"/>
          <ac:grpSpMkLst>
            <pc:docMk/>
            <pc:sldMk cId="2095238678" sldId="6238"/>
            <ac:grpSpMk id="72" creationId="{AC88EBD6-B897-4341-95D4-21300154166A}"/>
          </ac:grpSpMkLst>
        </pc:grpChg>
      </pc:sldChg>
      <pc:sldChg chg="addSp delSp modSp mod">
        <pc:chgData name="김희수" userId="64207fe3-298e-4388-b8e0-ad1f70a4cf4e" providerId="ADAL" clId="{1A60725F-90DD-45B5-B73F-B23024988863}" dt="2020-12-11T05:28:43.869" v="9108" actId="20577"/>
        <pc:sldMkLst>
          <pc:docMk/>
          <pc:sldMk cId="957997503" sldId="6239"/>
        </pc:sldMkLst>
        <pc:spChg chg="mod">
          <ac:chgData name="김희수" userId="64207fe3-298e-4388-b8e0-ad1f70a4cf4e" providerId="ADAL" clId="{1A60725F-90DD-45B5-B73F-B23024988863}" dt="2020-12-10T01:04:17.127" v="910" actId="6549"/>
          <ac:spMkLst>
            <pc:docMk/>
            <pc:sldMk cId="957997503" sldId="6239"/>
            <ac:spMk id="4" creationId="{00000000-0000-0000-0000-000000000000}"/>
          </ac:spMkLst>
        </pc:spChg>
        <pc:spChg chg="add mod">
          <ac:chgData name="김희수" userId="64207fe3-298e-4388-b8e0-ad1f70a4cf4e" providerId="ADAL" clId="{1A60725F-90DD-45B5-B73F-B23024988863}" dt="2020-12-10T01:03:56.396" v="896" actId="1036"/>
          <ac:spMkLst>
            <pc:docMk/>
            <pc:sldMk cId="957997503" sldId="6239"/>
            <ac:spMk id="21" creationId="{22EEEAA0-05A8-404E-9EDB-A941CB4042A2}"/>
          </ac:spMkLst>
        </pc:spChg>
        <pc:spChg chg="add mod">
          <ac:chgData name="김희수" userId="64207fe3-298e-4388-b8e0-ad1f70a4cf4e" providerId="ADAL" clId="{1A60725F-90DD-45B5-B73F-B23024988863}" dt="2020-12-10T01:03:56.396" v="896" actId="1036"/>
          <ac:spMkLst>
            <pc:docMk/>
            <pc:sldMk cId="957997503" sldId="6239"/>
            <ac:spMk id="22" creationId="{47FD0351-01CA-4D42-9A95-F6B070EFDB28}"/>
          </ac:spMkLst>
        </pc:spChg>
        <pc:spChg chg="mod">
          <ac:chgData name="김희수" userId="64207fe3-298e-4388-b8e0-ad1f70a4cf4e" providerId="ADAL" clId="{1A60725F-90DD-45B5-B73F-B23024988863}" dt="2020-12-11T05:28:43.869" v="9108" actId="20577"/>
          <ac:spMkLst>
            <pc:docMk/>
            <pc:sldMk cId="957997503" sldId="6239"/>
            <ac:spMk id="25" creationId="{7908B9B8-6CD1-4BEC-B1F6-03A167F6654D}"/>
          </ac:spMkLst>
        </pc:spChg>
        <pc:spChg chg="mod topLvl">
          <ac:chgData name="김희수" userId="64207fe3-298e-4388-b8e0-ad1f70a4cf4e" providerId="ADAL" clId="{1A60725F-90DD-45B5-B73F-B23024988863}" dt="2020-12-10T01:03:15.184" v="856" actId="165"/>
          <ac:spMkLst>
            <pc:docMk/>
            <pc:sldMk cId="957997503" sldId="6239"/>
            <ac:spMk id="35" creationId="{CD9D83CD-A9E6-4768-895D-F5C17E2B5F4F}"/>
          </ac:spMkLst>
        </pc:spChg>
        <pc:spChg chg="mod topLvl">
          <ac:chgData name="김희수" userId="64207fe3-298e-4388-b8e0-ad1f70a4cf4e" providerId="ADAL" clId="{1A60725F-90DD-45B5-B73F-B23024988863}" dt="2020-12-10T01:03:15.184" v="856" actId="165"/>
          <ac:spMkLst>
            <pc:docMk/>
            <pc:sldMk cId="957997503" sldId="6239"/>
            <ac:spMk id="36" creationId="{A668D05F-94D5-4D16-A7F9-71E93785D247}"/>
          </ac:spMkLst>
        </pc:spChg>
        <pc:spChg chg="mod topLvl">
          <ac:chgData name="김희수" userId="64207fe3-298e-4388-b8e0-ad1f70a4cf4e" providerId="ADAL" clId="{1A60725F-90DD-45B5-B73F-B23024988863}" dt="2020-12-10T01:04:05.748" v="905" actId="14100"/>
          <ac:spMkLst>
            <pc:docMk/>
            <pc:sldMk cId="957997503" sldId="6239"/>
            <ac:spMk id="37" creationId="{4BC9EC04-E6EC-43B7-8B89-6E75E7D79606}"/>
          </ac:spMkLst>
        </pc:spChg>
        <pc:spChg chg="mod topLvl">
          <ac:chgData name="김희수" userId="64207fe3-298e-4388-b8e0-ad1f70a4cf4e" providerId="ADAL" clId="{1A60725F-90DD-45B5-B73F-B23024988863}" dt="2020-12-10T01:04:05.748" v="905" actId="14100"/>
          <ac:spMkLst>
            <pc:docMk/>
            <pc:sldMk cId="957997503" sldId="6239"/>
            <ac:spMk id="38" creationId="{E345D0C6-EBE6-44A3-940A-927F01486D8B}"/>
          </ac:spMkLst>
        </pc:spChg>
        <pc:spChg chg="mod topLvl">
          <ac:chgData name="김희수" userId="64207fe3-298e-4388-b8e0-ad1f70a4cf4e" providerId="ADAL" clId="{1A60725F-90DD-45B5-B73F-B23024988863}" dt="2020-12-10T01:04:00.823" v="900" actId="1035"/>
          <ac:spMkLst>
            <pc:docMk/>
            <pc:sldMk cId="957997503" sldId="6239"/>
            <ac:spMk id="41" creationId="{0653C2B3-D0B4-4C09-B413-16160028ECF2}"/>
          </ac:spMkLst>
        </pc:spChg>
        <pc:spChg chg="mod topLvl">
          <ac:chgData name="김희수" userId="64207fe3-298e-4388-b8e0-ad1f70a4cf4e" providerId="ADAL" clId="{1A60725F-90DD-45B5-B73F-B23024988863}" dt="2020-12-10T01:04:00.823" v="900" actId="1035"/>
          <ac:spMkLst>
            <pc:docMk/>
            <pc:sldMk cId="957997503" sldId="6239"/>
            <ac:spMk id="42" creationId="{FD30CAB2-E215-4315-881A-B7B25E59F552}"/>
          </ac:spMkLst>
        </pc:spChg>
        <pc:grpChg chg="del">
          <ac:chgData name="김희수" userId="64207fe3-298e-4388-b8e0-ad1f70a4cf4e" providerId="ADAL" clId="{1A60725F-90DD-45B5-B73F-B23024988863}" dt="2020-12-10T01:03:15.184" v="856" actId="165"/>
          <ac:grpSpMkLst>
            <pc:docMk/>
            <pc:sldMk cId="957997503" sldId="6239"/>
            <ac:grpSpMk id="34" creationId="{09B91ADC-EE75-4342-9C67-EAC34FBB96C8}"/>
          </ac:grpSpMkLst>
        </pc:grpChg>
      </pc:sldChg>
      <pc:sldChg chg="modSp mod">
        <pc:chgData name="김희수" userId="64207fe3-298e-4388-b8e0-ad1f70a4cf4e" providerId="ADAL" clId="{1A60725F-90DD-45B5-B73F-B23024988863}" dt="2020-12-11T05:41:24.862" v="11464" actId="404"/>
        <pc:sldMkLst>
          <pc:docMk/>
          <pc:sldMk cId="733092599" sldId="6247"/>
        </pc:sldMkLst>
        <pc:spChg chg="mod">
          <ac:chgData name="김희수" userId="64207fe3-298e-4388-b8e0-ad1f70a4cf4e" providerId="ADAL" clId="{1A60725F-90DD-45B5-B73F-B23024988863}" dt="2020-12-11T05:41:24.862" v="11464" actId="404"/>
          <ac:spMkLst>
            <pc:docMk/>
            <pc:sldMk cId="733092599" sldId="6247"/>
            <ac:spMk id="40" creationId="{64CAAE3E-7290-4E75-8C6F-FBC0A15A5EBA}"/>
          </ac:spMkLst>
        </pc:spChg>
        <pc:graphicFrameChg chg="modGraphic">
          <ac:chgData name="김희수" userId="64207fe3-298e-4388-b8e0-ad1f70a4cf4e" providerId="ADAL" clId="{1A60725F-90DD-45B5-B73F-B23024988863}" dt="2020-12-11T05:41:05.683" v="11330" actId="113"/>
          <ac:graphicFrameMkLst>
            <pc:docMk/>
            <pc:sldMk cId="733092599" sldId="6247"/>
            <ac:graphicFrameMk id="2" creationId="{41033912-886C-43DE-9535-CDF0E9F6A4E7}"/>
          </ac:graphicFrameMkLst>
        </pc:graphicFrameChg>
      </pc:sldChg>
      <pc:sldChg chg="modSp mod">
        <pc:chgData name="김희수" userId="64207fe3-298e-4388-b8e0-ad1f70a4cf4e" providerId="ADAL" clId="{1A60725F-90DD-45B5-B73F-B23024988863}" dt="2020-12-11T05:42:11.238" v="11631"/>
        <pc:sldMkLst>
          <pc:docMk/>
          <pc:sldMk cId="4221335260" sldId="6248"/>
        </pc:sldMkLst>
        <pc:spChg chg="mod">
          <ac:chgData name="김희수" userId="64207fe3-298e-4388-b8e0-ad1f70a4cf4e" providerId="ADAL" clId="{1A60725F-90DD-45B5-B73F-B23024988863}" dt="2020-12-11T05:42:11.238" v="11631"/>
          <ac:spMkLst>
            <pc:docMk/>
            <pc:sldMk cId="4221335260" sldId="6248"/>
            <ac:spMk id="8" creationId="{8B491AD7-D0BE-44AF-A557-6D98DA8DD5E4}"/>
          </ac:spMkLst>
        </pc:spChg>
      </pc:sldChg>
      <pc:sldChg chg="del">
        <pc:chgData name="김희수" userId="64207fe3-298e-4388-b8e0-ad1f70a4cf4e" providerId="ADAL" clId="{1A60725F-90DD-45B5-B73F-B23024988863}" dt="2020-12-11T05:14:47.335" v="7305" actId="47"/>
        <pc:sldMkLst>
          <pc:docMk/>
          <pc:sldMk cId="3002608063" sldId="6250"/>
        </pc:sldMkLst>
      </pc:sldChg>
      <pc:sldChg chg="addSp delSp modSp mod">
        <pc:chgData name="김희수" userId="64207fe3-298e-4388-b8e0-ad1f70a4cf4e" providerId="ADAL" clId="{1A60725F-90DD-45B5-B73F-B23024988863}" dt="2020-12-11T05:23:27.391" v="8331" actId="20577"/>
        <pc:sldMkLst>
          <pc:docMk/>
          <pc:sldMk cId="3874733135" sldId="6251"/>
        </pc:sldMkLst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2" creationId="{1A288F39-9679-4C27-B13F-85FE336FDF08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35" creationId="{0B8AA2FE-6272-48F0-A872-9C38910D9394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36" creationId="{41F31ABA-6A73-441D-8EF5-FA9E288B293D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37" creationId="{6BABF207-5D24-49B6-9DEC-11F6E1A5F3B0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38" creationId="{9F2A6A7E-F8FB-4E4D-BCB5-F90FE21F332D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39" creationId="{D098D1E1-5612-4916-8BF9-32E3388FE7C2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40" creationId="{E444468C-2DCB-48A3-89FC-CCFCE5F7D30F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41" creationId="{BD643DEB-682F-415E-875E-4B8D4F8FC814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42" creationId="{4E74C0B3-C534-42B2-9264-44AF8221F7C9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43" creationId="{83E1B3D7-30DA-4DAB-8B51-2FEEE18F00A5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44" creationId="{838D2B69-3D47-4A3D-8557-C3F385958DEC}"/>
          </ac:spMkLst>
        </pc:spChg>
        <pc:spChg chg="mod">
          <ac:chgData name="김희수" userId="64207fe3-298e-4388-b8e0-ad1f70a4cf4e" providerId="ADAL" clId="{1A60725F-90DD-45B5-B73F-B23024988863}" dt="2020-12-11T05:23:27.391" v="8331" actId="20577"/>
          <ac:spMkLst>
            <pc:docMk/>
            <pc:sldMk cId="3874733135" sldId="6251"/>
            <ac:spMk id="46" creationId="{AED697D9-084F-4694-BE13-35AC75344477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49" creationId="{361906C8-BB5C-4945-A2FA-E404FA91A92E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50" creationId="{F6DEDC6F-A088-4F4C-BEF2-A4E60F2E8688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51" creationId="{E9EF8D85-DED9-4D4F-8315-79DB9A70FAAB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52" creationId="{427D7C35-B7A9-445A-B013-3A6C7AB50304}"/>
          </ac:spMkLst>
        </pc:spChg>
        <pc:spChg chg="del">
          <ac:chgData name="김희수" userId="64207fe3-298e-4388-b8e0-ad1f70a4cf4e" providerId="ADAL" clId="{1A60725F-90DD-45B5-B73F-B23024988863}" dt="2020-12-11T05:15:57.471" v="7306" actId="478"/>
          <ac:spMkLst>
            <pc:docMk/>
            <pc:sldMk cId="3874733135" sldId="6251"/>
            <ac:spMk id="53" creationId="{F1342805-85EC-4882-AC7A-D6BC820B9CDC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59" creationId="{916D0239-A85F-41E6-BB02-97FBFEF5DF15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60" creationId="{14542448-0228-4A40-95E4-2769DA79AD90}"/>
          </ac:spMkLst>
        </pc:spChg>
        <pc:spChg chg="add mod">
          <ac:chgData name="김희수" userId="64207fe3-298e-4388-b8e0-ad1f70a4cf4e" providerId="ADAL" clId="{1A60725F-90DD-45B5-B73F-B23024988863}" dt="2020-12-11T05:20:53.509" v="8153" actId="14100"/>
          <ac:spMkLst>
            <pc:docMk/>
            <pc:sldMk cId="3874733135" sldId="6251"/>
            <ac:spMk id="61" creationId="{E1F098A1-C2D7-49FD-AC11-8126685D668F}"/>
          </ac:spMkLst>
        </pc:spChg>
        <pc:spChg chg="add mod">
          <ac:chgData name="김희수" userId="64207fe3-298e-4388-b8e0-ad1f70a4cf4e" providerId="ADAL" clId="{1A60725F-90DD-45B5-B73F-B23024988863}" dt="2020-12-11T05:18:53.381" v="7818"/>
          <ac:spMkLst>
            <pc:docMk/>
            <pc:sldMk cId="3874733135" sldId="6251"/>
            <ac:spMk id="62" creationId="{BB156199-5491-45D5-B67A-949F248EF991}"/>
          </ac:spMkLst>
        </pc:spChg>
        <pc:spChg chg="add mod">
          <ac:chgData name="김희수" userId="64207fe3-298e-4388-b8e0-ad1f70a4cf4e" providerId="ADAL" clId="{1A60725F-90DD-45B5-B73F-B23024988863}" dt="2020-12-11T05:19:13.929" v="7875"/>
          <ac:spMkLst>
            <pc:docMk/>
            <pc:sldMk cId="3874733135" sldId="6251"/>
            <ac:spMk id="63" creationId="{8A581E8E-BC2C-4097-ACE6-7882322BC7E8}"/>
          </ac:spMkLst>
        </pc:spChg>
        <pc:spChg chg="add del mod">
          <ac:chgData name="김희수" userId="64207fe3-298e-4388-b8e0-ad1f70a4cf4e" providerId="ADAL" clId="{1A60725F-90DD-45B5-B73F-B23024988863}" dt="2020-12-11T05:18:33.399" v="7798" actId="478"/>
          <ac:spMkLst>
            <pc:docMk/>
            <pc:sldMk cId="3874733135" sldId="6251"/>
            <ac:spMk id="64" creationId="{783EB9D5-DE77-4DD7-8BA4-1386A1CA5042}"/>
          </ac:spMkLst>
        </pc:spChg>
        <pc:spChg chg="add mod">
          <ac:chgData name="김희수" userId="64207fe3-298e-4388-b8e0-ad1f70a4cf4e" providerId="ADAL" clId="{1A60725F-90DD-45B5-B73F-B23024988863}" dt="2020-12-11T05:19:57.889" v="7935" actId="1036"/>
          <ac:spMkLst>
            <pc:docMk/>
            <pc:sldMk cId="3874733135" sldId="6251"/>
            <ac:spMk id="65" creationId="{FA89842E-A0BC-4552-AB91-7FFDA4CFB41F}"/>
          </ac:spMkLst>
        </pc:spChg>
        <pc:spChg chg="add del mod">
          <ac:chgData name="김희수" userId="64207fe3-298e-4388-b8e0-ad1f70a4cf4e" providerId="ADAL" clId="{1A60725F-90DD-45B5-B73F-B23024988863}" dt="2020-12-11T05:19:51.711" v="7924" actId="478"/>
          <ac:spMkLst>
            <pc:docMk/>
            <pc:sldMk cId="3874733135" sldId="6251"/>
            <ac:spMk id="66" creationId="{4CF3A9F0-F09F-4CA6-950F-8F5D9C6B3F83}"/>
          </ac:spMkLst>
        </pc:spChg>
        <pc:spChg chg="add mod">
          <ac:chgData name="김희수" userId="64207fe3-298e-4388-b8e0-ad1f70a4cf4e" providerId="ADAL" clId="{1A60725F-90DD-45B5-B73F-B23024988863}" dt="2020-12-11T05:20:48.934" v="8152" actId="1036"/>
          <ac:spMkLst>
            <pc:docMk/>
            <pc:sldMk cId="3874733135" sldId="6251"/>
            <ac:spMk id="67" creationId="{406A9997-6CED-4388-A905-B381681D7CA0}"/>
          </ac:spMkLst>
        </pc:spChg>
        <pc:spChg chg="add mod">
          <ac:chgData name="김희수" userId="64207fe3-298e-4388-b8e0-ad1f70a4cf4e" providerId="ADAL" clId="{1A60725F-90DD-45B5-B73F-B23024988863}" dt="2020-12-11T05:20:34.047" v="8143"/>
          <ac:spMkLst>
            <pc:docMk/>
            <pc:sldMk cId="3874733135" sldId="6251"/>
            <ac:spMk id="69" creationId="{C82209F2-572D-4C98-8CBB-9CFCD8C3E134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70" creationId="{705E5015-89AB-4F8F-A1AC-8DBF5B8D5774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71" creationId="{3AF3396F-EDFF-4CCE-BC20-D06849278142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75" creationId="{ACF89D1F-B25E-4435-B261-4C75CB17E971}"/>
          </ac:spMkLst>
        </pc:spChg>
        <pc:spChg chg="add mod">
          <ac:chgData name="김희수" userId="64207fe3-298e-4388-b8e0-ad1f70a4cf4e" providerId="ADAL" clId="{1A60725F-90DD-45B5-B73F-B23024988863}" dt="2020-12-11T05:19:32.803" v="7913" actId="14100"/>
          <ac:spMkLst>
            <pc:docMk/>
            <pc:sldMk cId="3874733135" sldId="6251"/>
            <ac:spMk id="76" creationId="{0B7E3330-AB69-4676-8877-811D512FA7BE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77" creationId="{E6B3C155-842F-4212-B94B-095EF5D3FB98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78" creationId="{9753F0DE-9F69-45DD-8A35-711BEA4AFEFF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79" creationId="{E0E4696E-7B51-495E-A411-FA26973566AA}"/>
          </ac:spMkLst>
        </pc:spChg>
        <pc:spChg chg="add del mod">
          <ac:chgData name="김희수" userId="64207fe3-298e-4388-b8e0-ad1f70a4cf4e" providerId="ADAL" clId="{1A60725F-90DD-45B5-B73F-B23024988863}" dt="2020-12-11T05:17:48.479" v="7728" actId="478"/>
          <ac:spMkLst>
            <pc:docMk/>
            <pc:sldMk cId="3874733135" sldId="6251"/>
            <ac:spMk id="80" creationId="{22D4D01A-FE50-4D97-BC15-846C6AAEC4C2}"/>
          </ac:spMkLst>
        </pc:spChg>
        <pc:spChg chg="add mod">
          <ac:chgData name="김희수" userId="64207fe3-298e-4388-b8e0-ad1f70a4cf4e" providerId="ADAL" clId="{1A60725F-90DD-45B5-B73F-B23024988863}" dt="2020-12-11T05:18:16.783" v="7759"/>
          <ac:spMkLst>
            <pc:docMk/>
            <pc:sldMk cId="3874733135" sldId="6251"/>
            <ac:spMk id="81" creationId="{4CC325AA-27E8-4B30-B45D-4D52AB76F05A}"/>
          </ac:spMkLst>
        </pc:spChg>
        <pc:spChg chg="add del mod">
          <ac:chgData name="김희수" userId="64207fe3-298e-4388-b8e0-ad1f70a4cf4e" providerId="ADAL" clId="{1A60725F-90DD-45B5-B73F-B23024988863}" dt="2020-12-11T05:17:53.167" v="7730" actId="478"/>
          <ac:spMkLst>
            <pc:docMk/>
            <pc:sldMk cId="3874733135" sldId="6251"/>
            <ac:spMk id="82" creationId="{319A3C78-167B-45CB-9E32-7EE451EB3DC6}"/>
          </ac:spMkLst>
        </pc:spChg>
        <pc:spChg chg="add mod">
          <ac:chgData name="김희수" userId="64207fe3-298e-4388-b8e0-ad1f70a4cf4e" providerId="ADAL" clId="{1A60725F-90DD-45B5-B73F-B23024988863}" dt="2020-12-11T05:18:29.031" v="7797" actId="20577"/>
          <ac:spMkLst>
            <pc:docMk/>
            <pc:sldMk cId="3874733135" sldId="6251"/>
            <ac:spMk id="83" creationId="{45D84377-278C-4391-A089-A79547C009EC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84" creationId="{A0252C45-1907-4296-8332-FEC6F927525B}"/>
          </ac:spMkLst>
        </pc:spChg>
        <pc:spChg chg="add mod">
          <ac:chgData name="김희수" userId="64207fe3-298e-4388-b8e0-ad1f70a4cf4e" providerId="ADAL" clId="{1A60725F-90DD-45B5-B73F-B23024988863}" dt="2020-12-11T05:16:53.360" v="7458" actId="2711"/>
          <ac:spMkLst>
            <pc:docMk/>
            <pc:sldMk cId="3874733135" sldId="6251"/>
            <ac:spMk id="85" creationId="{FFB0DB3C-AAF6-48B6-A329-85153463B584}"/>
          </ac:spMkLst>
        </pc:spChg>
        <pc:spChg chg="add mod">
          <ac:chgData name="김희수" userId="64207fe3-298e-4388-b8e0-ad1f70a4cf4e" providerId="ADAL" clId="{1A60725F-90DD-45B5-B73F-B23024988863}" dt="2020-12-11T05:19:15.295" v="7885" actId="20577"/>
          <ac:spMkLst>
            <pc:docMk/>
            <pc:sldMk cId="3874733135" sldId="6251"/>
            <ac:spMk id="87" creationId="{1E573804-E24F-4FEB-8F44-782B07CE800F}"/>
          </ac:spMkLst>
        </pc:spChg>
        <pc:grpChg chg="del">
          <ac:chgData name="김희수" userId="64207fe3-298e-4388-b8e0-ad1f70a4cf4e" providerId="ADAL" clId="{1A60725F-90DD-45B5-B73F-B23024988863}" dt="2020-12-11T05:15:57.471" v="7306" actId="478"/>
          <ac:grpSpMkLst>
            <pc:docMk/>
            <pc:sldMk cId="3874733135" sldId="6251"/>
            <ac:grpSpMk id="28" creationId="{644C03AB-CA0A-44FC-8CF8-DFC77226D437}"/>
          </ac:grpSpMkLst>
        </pc:grpChg>
        <pc:grpChg chg="del">
          <ac:chgData name="김희수" userId="64207fe3-298e-4388-b8e0-ad1f70a4cf4e" providerId="ADAL" clId="{1A60725F-90DD-45B5-B73F-B23024988863}" dt="2020-12-11T05:15:57.471" v="7306" actId="478"/>
          <ac:grpSpMkLst>
            <pc:docMk/>
            <pc:sldMk cId="3874733135" sldId="6251"/>
            <ac:grpSpMk id="31" creationId="{F2CB386F-1C43-4DE0-A913-128BEFB25BD6}"/>
          </ac:grpSpMkLst>
        </pc:grpChg>
        <pc:graphicFrameChg chg="del">
          <ac:chgData name="김희수" userId="64207fe3-298e-4388-b8e0-ad1f70a4cf4e" providerId="ADAL" clId="{1A60725F-90DD-45B5-B73F-B23024988863}" dt="2020-12-11T05:15:57.471" v="7306" actId="478"/>
          <ac:graphicFrameMkLst>
            <pc:docMk/>
            <pc:sldMk cId="3874733135" sldId="6251"/>
            <ac:graphicFrameMk id="34" creationId="{B5EBF313-E938-4413-B48C-7BA8C027A00D}"/>
          </ac:graphicFrameMkLst>
        </pc:graphicFrameChg>
        <pc:cxnChg chg="del mod">
          <ac:chgData name="김희수" userId="64207fe3-298e-4388-b8e0-ad1f70a4cf4e" providerId="ADAL" clId="{1A60725F-90DD-45B5-B73F-B23024988863}" dt="2020-12-11T05:15:57.471" v="7306" actId="478"/>
          <ac:cxnSpMkLst>
            <pc:docMk/>
            <pc:sldMk cId="3874733135" sldId="6251"/>
            <ac:cxnSpMk id="54" creationId="{1F8135AF-5AA2-447E-B243-59BB59341F08}"/>
          </ac:cxnSpMkLst>
        </pc:cxnChg>
        <pc:cxnChg chg="del mod">
          <ac:chgData name="김희수" userId="64207fe3-298e-4388-b8e0-ad1f70a4cf4e" providerId="ADAL" clId="{1A60725F-90DD-45B5-B73F-B23024988863}" dt="2020-12-11T05:15:57.471" v="7306" actId="478"/>
          <ac:cxnSpMkLst>
            <pc:docMk/>
            <pc:sldMk cId="3874733135" sldId="6251"/>
            <ac:cxnSpMk id="55" creationId="{CD150BE9-CD7B-4BAC-9A0B-6CBE29A09061}"/>
          </ac:cxnSpMkLst>
        </pc:cxnChg>
        <pc:cxnChg chg="del mod">
          <ac:chgData name="김희수" userId="64207fe3-298e-4388-b8e0-ad1f70a4cf4e" providerId="ADAL" clId="{1A60725F-90DD-45B5-B73F-B23024988863}" dt="2020-12-11T05:15:57.471" v="7306" actId="478"/>
          <ac:cxnSpMkLst>
            <pc:docMk/>
            <pc:sldMk cId="3874733135" sldId="6251"/>
            <ac:cxnSpMk id="56" creationId="{035C2DA4-1024-43AD-B9D4-2B2FDA610136}"/>
          </ac:cxnSpMkLst>
        </pc:cxnChg>
        <pc:cxnChg chg="del mod">
          <ac:chgData name="김희수" userId="64207fe3-298e-4388-b8e0-ad1f70a4cf4e" providerId="ADAL" clId="{1A60725F-90DD-45B5-B73F-B23024988863}" dt="2020-12-11T05:15:57.471" v="7306" actId="478"/>
          <ac:cxnSpMkLst>
            <pc:docMk/>
            <pc:sldMk cId="3874733135" sldId="6251"/>
            <ac:cxnSpMk id="57" creationId="{3E9C9F8E-F37B-4406-9E80-0342013FEF36}"/>
          </ac:cxnSpMkLst>
        </pc:cxnChg>
        <pc:cxnChg chg="del mod">
          <ac:chgData name="김희수" userId="64207fe3-298e-4388-b8e0-ad1f70a4cf4e" providerId="ADAL" clId="{1A60725F-90DD-45B5-B73F-B23024988863}" dt="2020-12-11T05:15:57.471" v="7306" actId="478"/>
          <ac:cxnSpMkLst>
            <pc:docMk/>
            <pc:sldMk cId="3874733135" sldId="6251"/>
            <ac:cxnSpMk id="58" creationId="{701DB41E-A9FA-4318-A436-1C9B347C50CB}"/>
          </ac:cxnSpMkLst>
        </pc:cxnChg>
        <pc:cxnChg chg="add del mod">
          <ac:chgData name="김희수" userId="64207fe3-298e-4388-b8e0-ad1f70a4cf4e" providerId="ADAL" clId="{1A60725F-90DD-45B5-B73F-B23024988863}" dt="2020-12-11T05:19:42.455" v="7916" actId="21"/>
          <ac:cxnSpMkLst>
            <pc:docMk/>
            <pc:sldMk cId="3874733135" sldId="6251"/>
            <ac:cxnSpMk id="68" creationId="{01528FD6-38C6-4DE5-89EA-C364D20782AC}"/>
          </ac:cxnSpMkLst>
        </pc:cxnChg>
        <pc:cxnChg chg="add mod">
          <ac:chgData name="김희수" userId="64207fe3-298e-4388-b8e0-ad1f70a4cf4e" providerId="ADAL" clId="{1A60725F-90DD-45B5-B73F-B23024988863}" dt="2020-12-11T05:15:58.020" v="7307"/>
          <ac:cxnSpMkLst>
            <pc:docMk/>
            <pc:sldMk cId="3874733135" sldId="6251"/>
            <ac:cxnSpMk id="72" creationId="{3A3908A0-E944-429D-94C7-B7941F1DDD48}"/>
          </ac:cxnSpMkLst>
        </pc:cxnChg>
        <pc:cxnChg chg="add mod">
          <ac:chgData name="김희수" userId="64207fe3-298e-4388-b8e0-ad1f70a4cf4e" providerId="ADAL" clId="{1A60725F-90DD-45B5-B73F-B23024988863}" dt="2020-12-11T05:15:58.020" v="7307"/>
          <ac:cxnSpMkLst>
            <pc:docMk/>
            <pc:sldMk cId="3874733135" sldId="6251"/>
            <ac:cxnSpMk id="73" creationId="{8B60C384-A0C5-4D22-862A-1EDC56BA5E0A}"/>
          </ac:cxnSpMkLst>
        </pc:cxnChg>
        <pc:cxnChg chg="add mod">
          <ac:chgData name="김희수" userId="64207fe3-298e-4388-b8e0-ad1f70a4cf4e" providerId="ADAL" clId="{1A60725F-90DD-45B5-B73F-B23024988863}" dt="2020-12-11T05:15:58.020" v="7307"/>
          <ac:cxnSpMkLst>
            <pc:docMk/>
            <pc:sldMk cId="3874733135" sldId="6251"/>
            <ac:cxnSpMk id="74" creationId="{30B63F64-B9BC-474B-9CE5-9ED33FDEF524}"/>
          </ac:cxnSpMkLst>
        </pc:cxnChg>
        <pc:cxnChg chg="add mod">
          <ac:chgData name="김희수" userId="64207fe3-298e-4388-b8e0-ad1f70a4cf4e" providerId="ADAL" clId="{1A60725F-90DD-45B5-B73F-B23024988863}" dt="2020-12-11T05:15:58.020" v="7307"/>
          <ac:cxnSpMkLst>
            <pc:docMk/>
            <pc:sldMk cId="3874733135" sldId="6251"/>
            <ac:cxnSpMk id="86" creationId="{9C50983C-B3AE-4E51-984B-CC97C607F384}"/>
          </ac:cxnSpMkLst>
        </pc:cxnChg>
        <pc:cxnChg chg="add mod">
          <ac:chgData name="김희수" userId="64207fe3-298e-4388-b8e0-ad1f70a4cf4e" providerId="ADAL" clId="{1A60725F-90DD-45B5-B73F-B23024988863}" dt="2020-12-11T05:20:10.678" v="7994" actId="14100"/>
          <ac:cxnSpMkLst>
            <pc:docMk/>
            <pc:sldMk cId="3874733135" sldId="6251"/>
            <ac:cxnSpMk id="88" creationId="{5BC576A1-CD5A-4EDF-B2CA-AB7217050BFC}"/>
          </ac:cxnSpMkLst>
        </pc:cxnChg>
      </pc:sldChg>
      <pc:sldChg chg="addSp delSp modSp mod">
        <pc:chgData name="김희수" userId="64207fe3-298e-4388-b8e0-ad1f70a4cf4e" providerId="ADAL" clId="{1A60725F-90DD-45B5-B73F-B23024988863}" dt="2020-12-21T15:28:40.854" v="26490" actId="478"/>
        <pc:sldMkLst>
          <pc:docMk/>
          <pc:sldMk cId="2034287124" sldId="6252"/>
        </pc:sldMkLst>
        <pc:spChg chg="mod">
          <ac:chgData name="김희수" userId="64207fe3-298e-4388-b8e0-ad1f70a4cf4e" providerId="ADAL" clId="{1A60725F-90DD-45B5-B73F-B23024988863}" dt="2020-12-11T05:23:30.974" v="8333" actId="20577"/>
          <ac:spMkLst>
            <pc:docMk/>
            <pc:sldMk cId="2034287124" sldId="6252"/>
            <ac:spMk id="46" creationId="{AED697D9-084F-4694-BE13-35AC75344477}"/>
          </ac:spMkLst>
        </pc:spChg>
        <pc:spChg chg="mod">
          <ac:chgData name="김희수" userId="64207fe3-298e-4388-b8e0-ad1f70a4cf4e" providerId="ADAL" clId="{1A60725F-90DD-45B5-B73F-B23024988863}" dt="2020-12-11T05:23:19.224" v="8329" actId="20577"/>
          <ac:spMkLst>
            <pc:docMk/>
            <pc:sldMk cId="2034287124" sldId="6252"/>
            <ac:spMk id="47" creationId="{52970828-D5D0-4C33-AD59-9730D588AA9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59" creationId="{86D85926-B2E1-4CCB-958A-D562EFAC629E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0" creationId="{325DF3F2-0341-42FE-B8D6-A7B20E608673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1" creationId="{7962473B-433A-4AD9-821A-8857D573B4EA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2" creationId="{E8B591C5-48C8-450E-8176-448DC1C3A4F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3" creationId="{DD92A821-C07E-4BC9-BBEF-15A0581A0CDB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4" creationId="{97F3751E-4DEB-485D-8820-54CE00C3BE81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5" creationId="{3B5FBADC-0626-447B-8DE3-D7BF4FA72FB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6" creationId="{B82FCD44-A9BF-4253-A433-B6D55E5D784D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7" creationId="{3374F9B5-78CD-4CD0-9127-7DF2067B226C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8" creationId="{6F84649F-DBF8-44D1-9461-5BC8E87BB57B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69" creationId="{03948EB3-2376-4E93-A348-712EF56FAE89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0" creationId="{A1F5EFCB-5006-4852-9183-F119AB7FE896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1" creationId="{A5C31E50-AE3B-46E4-9E99-86C5B3A82450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2" creationId="{8A2099F0-C9F0-4825-925C-D099807E0395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3" creationId="{3485D03C-1CE2-47F7-BFB8-5A085F654229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4" creationId="{8A80381F-2340-491B-8CDE-04A54996D9A4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5" creationId="{C55537C5-58B2-451B-B422-66674E7052B2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76" creationId="{23D3C8F0-2CC8-4687-A754-D9C41C861711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2" creationId="{47E66D7F-CADF-44DC-9E5B-8E594EEC3432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3" creationId="{54F2E3B8-92A9-4591-8913-76E669536DB9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5" creationId="{2FEEB9AC-E342-470E-9EEC-9F3428624FBC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6" creationId="{345FB611-DC49-4D21-A857-D1C05666D0ED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7" creationId="{B16B2E99-61F7-42EB-BFC6-ADF91C8191F9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8" creationId="{5B848F3D-58D0-4FBE-B77D-C95ABD4489C4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89" creationId="{3D0F7EE6-51F0-45F1-B0E6-ACBC5754E1F3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91" creationId="{6D69B4CA-5334-41FD-AC05-D271DDE7036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92" creationId="{075E6EC5-7A2B-4B1C-B9FA-2B107EE10C75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93" creationId="{9ADAEA2A-E368-4F03-A291-2AC5062F5E51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95" creationId="{2A29987D-E942-4C6A-A07D-3D3280CF3F91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99" creationId="{B08E796C-65F5-4338-8848-6AAA7654C8B9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0" creationId="{29C6BEE4-7D21-4925-8A5C-8E90C463E64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1" creationId="{C9F93000-3CC7-41A2-8E2B-4770ECC50F3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2" creationId="{1686CD2B-55E9-4D21-B778-2AFABCD88CAA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3" creationId="{A144E0C0-CB9A-4C8F-A630-66DEF7EA5629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4" creationId="{BECE47F1-25A2-4247-9AAB-810CDAEAE3E0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5" creationId="{E3C4F3A5-B130-4EBC-B973-131CE229939D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09" creationId="{E574BD3C-8917-4705-80A2-31511C745561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10" creationId="{B373F185-D483-4D70-85CE-0165E377298B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11" creationId="{78E7E54F-B6D9-4BAA-B0CA-66A30211A1E5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13" creationId="{4CC980D1-111A-41A1-B2BC-BA061C4B92C5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14" creationId="{1C285D3B-7D5D-4807-A508-71BD2E2C8448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18" creationId="{82133B44-EC20-4C83-8F5D-9AA49EF170DA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20" creationId="{C94AB88D-F625-42D7-9AB6-876B47BE4B37}"/>
          </ac:spMkLst>
        </pc:spChg>
        <pc:spChg chg="del">
          <ac:chgData name="김희수" userId="64207fe3-298e-4388-b8e0-ad1f70a4cf4e" providerId="ADAL" clId="{1A60725F-90DD-45B5-B73F-B23024988863}" dt="2020-12-11T05:21:17.222" v="8154" actId="478"/>
          <ac:spMkLst>
            <pc:docMk/>
            <pc:sldMk cId="2034287124" sldId="6252"/>
            <ac:spMk id="122" creationId="{6CDE9624-DB95-479D-B2B8-3D46F906BE9C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24" creationId="{C4FD3165-2E39-42C0-BD07-09E214260E47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25" creationId="{B904F010-0736-4A2D-8350-7A0D2AC90329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26" creationId="{866AC100-4375-439E-8A02-4578EEE28514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27" creationId="{77041141-2128-4F97-A3A5-B1A52D4069CC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28" creationId="{98FC4628-99DA-4D35-9BBD-4D2F11634D3F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29" creationId="{7AA71770-801F-4AF1-B844-A7053816F859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0" creationId="{333971E0-1DEA-4E7C-905D-D29C58FBB156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1" creationId="{0864BCC6-2A53-420A-ADA6-C80E1F8ACD84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2" creationId="{76443BEC-C850-433D-BD6C-3B344BD0A8E6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3" creationId="{F622996C-FDCF-4EB5-9561-D07EAD4C0F73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4" creationId="{09C5B0CE-B1A4-44BF-B330-4DA77405C5CB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5" creationId="{6245B224-85F3-480D-BA5D-9FB1F58B68CA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6" creationId="{E3909C32-A616-42FA-9A99-9DA0E6B22BB2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7" creationId="{5850EA74-3F20-4685-91A2-A4C32C6DA79E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8" creationId="{B5320ACC-D440-442B-909E-7ACD6CA7132D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39" creationId="{DD3F4063-736B-4791-995E-EBDC0F33091E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41" creationId="{7E18F789-EFF3-4917-A868-5AE10241EEA3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43" creationId="{8D587229-466B-4F88-9963-93C8833DC60E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44" creationId="{9A9058C8-C61D-404C-B95C-CE0FBC26E3BA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47" creationId="{C2E8EABF-744E-4154-95CA-FF32954CBD48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49" creationId="{7DDD825D-BD5E-467E-88CE-7470D4038181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50" creationId="{0F8B0BE1-3666-4C54-8CD2-A19D602E8364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53" creationId="{7440CBD5-7997-435C-80DA-FC502A1BCF73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55" creationId="{F4B9B23B-40AA-4620-9774-49A0FD8855C3}"/>
          </ac:spMkLst>
        </pc:spChg>
        <pc:spChg chg="add del mod">
          <ac:chgData name="김희수" userId="64207fe3-298e-4388-b8e0-ad1f70a4cf4e" providerId="ADAL" clId="{1A60725F-90DD-45B5-B73F-B23024988863}" dt="2020-12-11T05:21:21.451" v="8158"/>
          <ac:spMkLst>
            <pc:docMk/>
            <pc:sldMk cId="2034287124" sldId="6252"/>
            <ac:spMk id="157" creationId="{2587E269-C33B-410E-93C7-C169ABE0D11F}"/>
          </ac:spMkLst>
        </pc:spChg>
        <pc:spChg chg="add del mod">
          <ac:chgData name="김희수" userId="64207fe3-298e-4388-b8e0-ad1f70a4cf4e" providerId="ADAL" clId="{1A60725F-90DD-45B5-B73F-B23024988863}" dt="2020-12-21T15:28:40.854" v="26490" actId="478"/>
          <ac:spMkLst>
            <pc:docMk/>
            <pc:sldMk cId="2034287124" sldId="6252"/>
            <ac:spMk id="159" creationId="{86450A5F-1531-439C-978B-94AA96CC3773}"/>
          </ac:spMkLst>
        </pc:spChg>
        <pc:spChg chg="add mod">
          <ac:chgData name="김희수" userId="64207fe3-298e-4388-b8e0-ad1f70a4cf4e" providerId="ADAL" clId="{1A60725F-90DD-45B5-B73F-B23024988863}" dt="2020-12-11T05:21:21.471" v="8159"/>
          <ac:spMkLst>
            <pc:docMk/>
            <pc:sldMk cId="2034287124" sldId="6252"/>
            <ac:spMk id="160" creationId="{4F429908-3FC4-4CD7-8FC8-4894F68641BF}"/>
          </ac:spMkLst>
        </pc:spChg>
        <pc:spChg chg="add mod">
          <ac:chgData name="김희수" userId="64207fe3-298e-4388-b8e0-ad1f70a4cf4e" providerId="ADAL" clId="{1A60725F-90DD-45B5-B73F-B23024988863}" dt="2020-12-11T05:21:21.471" v="8159"/>
          <ac:spMkLst>
            <pc:docMk/>
            <pc:sldMk cId="2034287124" sldId="6252"/>
            <ac:spMk id="161" creationId="{08930D04-3829-493B-B0AA-99D36C542973}"/>
          </ac:spMkLst>
        </pc:spChg>
        <pc:spChg chg="add mod">
          <ac:chgData name="김희수" userId="64207fe3-298e-4388-b8e0-ad1f70a4cf4e" providerId="ADAL" clId="{1A60725F-90DD-45B5-B73F-B23024988863}" dt="2020-12-11T05:21:21.471" v="8159"/>
          <ac:spMkLst>
            <pc:docMk/>
            <pc:sldMk cId="2034287124" sldId="6252"/>
            <ac:spMk id="162" creationId="{FF9EADF0-4668-41E9-87D4-5E3ACBE3041E}"/>
          </ac:spMkLst>
        </pc:spChg>
        <pc:spChg chg="add mod">
          <ac:chgData name="김희수" userId="64207fe3-298e-4388-b8e0-ad1f70a4cf4e" providerId="ADAL" clId="{1A60725F-90DD-45B5-B73F-B23024988863}" dt="2020-12-11T05:21:21.471" v="8159"/>
          <ac:spMkLst>
            <pc:docMk/>
            <pc:sldMk cId="2034287124" sldId="6252"/>
            <ac:spMk id="163" creationId="{172D43A8-FE9A-4DA4-917C-F2A1E80E11AE}"/>
          </ac:spMkLst>
        </pc:spChg>
        <pc:spChg chg="add mod">
          <ac:chgData name="김희수" userId="64207fe3-298e-4388-b8e0-ad1f70a4cf4e" providerId="ADAL" clId="{1A60725F-90DD-45B5-B73F-B23024988863}" dt="2020-12-11T05:21:21.471" v="8159"/>
          <ac:spMkLst>
            <pc:docMk/>
            <pc:sldMk cId="2034287124" sldId="6252"/>
            <ac:spMk id="164" creationId="{413FD271-A816-4F4A-BCC9-760A75882729}"/>
          </ac:spMkLst>
        </pc:spChg>
        <pc:spChg chg="add mod">
          <ac:chgData name="김희수" userId="64207fe3-298e-4388-b8e0-ad1f70a4cf4e" providerId="ADAL" clId="{1A60725F-90DD-45B5-B73F-B23024988863}" dt="2020-12-11T05:21:29.838" v="8160" actId="2711"/>
          <ac:spMkLst>
            <pc:docMk/>
            <pc:sldMk cId="2034287124" sldId="6252"/>
            <ac:spMk id="165" creationId="{0D4884D5-0385-43A6-9516-6DCED667A862}"/>
          </ac:spMkLst>
        </pc:spChg>
        <pc:spChg chg="add mod">
          <ac:chgData name="김희수" userId="64207fe3-298e-4388-b8e0-ad1f70a4cf4e" providerId="ADAL" clId="{1A60725F-90DD-45B5-B73F-B23024988863}" dt="2020-12-11T05:21:29.838" v="8160" actId="2711"/>
          <ac:spMkLst>
            <pc:docMk/>
            <pc:sldMk cId="2034287124" sldId="6252"/>
            <ac:spMk id="166" creationId="{CBE0B77C-A17A-4693-8AEE-9A8CB55FD3B3}"/>
          </ac:spMkLst>
        </pc:spChg>
        <pc:spChg chg="add mod">
          <ac:chgData name="김희수" userId="64207fe3-298e-4388-b8e0-ad1f70a4cf4e" providerId="ADAL" clId="{1A60725F-90DD-45B5-B73F-B23024988863}" dt="2020-12-11T05:21:29.838" v="8160" actId="2711"/>
          <ac:spMkLst>
            <pc:docMk/>
            <pc:sldMk cId="2034287124" sldId="6252"/>
            <ac:spMk id="167" creationId="{D822E7C6-2453-4F40-BC83-5087665B859E}"/>
          </ac:spMkLst>
        </pc:spChg>
        <pc:spChg chg="add mod">
          <ac:chgData name="김희수" userId="64207fe3-298e-4388-b8e0-ad1f70a4cf4e" providerId="ADAL" clId="{1A60725F-90DD-45B5-B73F-B23024988863}" dt="2020-12-11T05:21:29.838" v="8160" actId="2711"/>
          <ac:spMkLst>
            <pc:docMk/>
            <pc:sldMk cId="2034287124" sldId="6252"/>
            <ac:spMk id="168" creationId="{DAF95ACE-6B2F-402B-936E-DC1EBD8927F2}"/>
          </ac:spMkLst>
        </pc:spChg>
        <pc:spChg chg="add del mod">
          <ac:chgData name="김희수" userId="64207fe3-298e-4388-b8e0-ad1f70a4cf4e" providerId="ADAL" clId="{1A60725F-90DD-45B5-B73F-B23024988863}" dt="2020-12-11T05:22:20.192" v="8289" actId="478"/>
          <ac:spMkLst>
            <pc:docMk/>
            <pc:sldMk cId="2034287124" sldId="6252"/>
            <ac:spMk id="169" creationId="{13497F7B-62EF-4675-A5BF-8AC36DD2630E}"/>
          </ac:spMkLst>
        </pc:spChg>
        <pc:spChg chg="add mod">
          <ac:chgData name="김희수" userId="64207fe3-298e-4388-b8e0-ad1f70a4cf4e" providerId="ADAL" clId="{1A60725F-90DD-45B5-B73F-B23024988863}" dt="2020-12-11T05:23:04.031" v="8319" actId="1038"/>
          <ac:spMkLst>
            <pc:docMk/>
            <pc:sldMk cId="2034287124" sldId="6252"/>
            <ac:spMk id="170" creationId="{432ABBF2-65A8-4002-B01D-E65317E6D306}"/>
          </ac:spMkLst>
        </pc:spChg>
        <pc:spChg chg="add mod">
          <ac:chgData name="김희수" userId="64207fe3-298e-4388-b8e0-ad1f70a4cf4e" providerId="ADAL" clId="{1A60725F-90DD-45B5-B73F-B23024988863}" dt="2020-12-11T05:23:04.031" v="8319" actId="1038"/>
          <ac:spMkLst>
            <pc:docMk/>
            <pc:sldMk cId="2034287124" sldId="6252"/>
            <ac:spMk id="171" creationId="{D52705E3-1185-4264-888E-E79B8FEC3352}"/>
          </ac:spMkLst>
        </pc:spChg>
        <pc:spChg chg="add mod">
          <ac:chgData name="김희수" userId="64207fe3-298e-4388-b8e0-ad1f70a4cf4e" providerId="ADAL" clId="{1A60725F-90DD-45B5-B73F-B23024988863}" dt="2020-12-11T05:21:29.838" v="8160" actId="2711"/>
          <ac:spMkLst>
            <pc:docMk/>
            <pc:sldMk cId="2034287124" sldId="6252"/>
            <ac:spMk id="172" creationId="{B8E7F0D8-DDF3-49C6-B121-8A4738F8E8FC}"/>
          </ac:spMkLst>
        </pc:spChg>
        <pc:spChg chg="add mod">
          <ac:chgData name="김희수" userId="64207fe3-298e-4388-b8e0-ad1f70a4cf4e" providerId="ADAL" clId="{1A60725F-90DD-45B5-B73F-B23024988863}" dt="2020-12-11T05:21:29.838" v="8160" actId="2711"/>
          <ac:spMkLst>
            <pc:docMk/>
            <pc:sldMk cId="2034287124" sldId="6252"/>
            <ac:spMk id="173" creationId="{4C51B6B1-6FFF-410B-9828-CDBB2BE6BEBD}"/>
          </ac:spMkLst>
        </pc:spChg>
        <pc:spChg chg="add mod">
          <ac:chgData name="김희수" userId="64207fe3-298e-4388-b8e0-ad1f70a4cf4e" providerId="ADAL" clId="{1A60725F-90DD-45B5-B73F-B23024988863}" dt="2020-12-11T05:23:08.102" v="8323" actId="1038"/>
          <ac:spMkLst>
            <pc:docMk/>
            <pc:sldMk cId="2034287124" sldId="6252"/>
            <ac:spMk id="174" creationId="{2AD26CFB-8FE1-43ED-B7BB-A63FABEB9568}"/>
          </ac:spMkLst>
        </pc:spChg>
        <pc:spChg chg="add mod">
          <ac:chgData name="김희수" userId="64207fe3-298e-4388-b8e0-ad1f70a4cf4e" providerId="ADAL" clId="{1A60725F-90DD-45B5-B73F-B23024988863}" dt="2020-12-11T05:21:35.526" v="8161" actId="6549"/>
          <ac:spMkLst>
            <pc:docMk/>
            <pc:sldMk cId="2034287124" sldId="6252"/>
            <ac:spMk id="176" creationId="{62A7EC13-5B9C-4660-86C4-087A8AAF0048}"/>
          </ac:spMkLst>
        </pc:spChg>
        <pc:spChg chg="add mod">
          <ac:chgData name="김희수" userId="64207fe3-298e-4388-b8e0-ad1f70a4cf4e" providerId="ADAL" clId="{1A60725F-90DD-45B5-B73F-B23024988863}" dt="2020-12-11T05:21:54.899" v="8249"/>
          <ac:spMkLst>
            <pc:docMk/>
            <pc:sldMk cId="2034287124" sldId="6252"/>
            <ac:spMk id="178" creationId="{7DE4CB6E-1F51-4D6C-98F4-665C5DCE1816}"/>
          </ac:spMkLst>
        </pc:spChg>
        <pc:spChg chg="add mod">
          <ac:chgData name="김희수" userId="64207fe3-298e-4388-b8e0-ad1f70a4cf4e" providerId="ADAL" clId="{1A60725F-90DD-45B5-B73F-B23024988863}" dt="2020-12-11T05:23:11.878" v="8327" actId="1038"/>
          <ac:spMkLst>
            <pc:docMk/>
            <pc:sldMk cId="2034287124" sldId="6252"/>
            <ac:spMk id="179" creationId="{100DB3AC-6146-44DE-8F04-EBE2B3E70341}"/>
          </ac:spMkLst>
        </pc:spChg>
        <pc:spChg chg="add mod">
          <ac:chgData name="김희수" userId="64207fe3-298e-4388-b8e0-ad1f70a4cf4e" providerId="ADAL" clId="{1A60725F-90DD-45B5-B73F-B23024988863}" dt="2020-12-11T05:23:04.031" v="8319" actId="1038"/>
          <ac:spMkLst>
            <pc:docMk/>
            <pc:sldMk cId="2034287124" sldId="6252"/>
            <ac:spMk id="182" creationId="{CCB3FECF-723E-4A4A-BD3E-99C32B2AC482}"/>
          </ac:spMkLst>
        </pc:spChg>
        <pc:spChg chg="add mod">
          <ac:chgData name="김희수" userId="64207fe3-298e-4388-b8e0-ad1f70a4cf4e" providerId="ADAL" clId="{1A60725F-90DD-45B5-B73F-B23024988863}" dt="2020-12-11T05:22:37.518" v="8296" actId="20577"/>
          <ac:spMkLst>
            <pc:docMk/>
            <pc:sldMk cId="2034287124" sldId="6252"/>
            <ac:spMk id="184" creationId="{2CDD01B6-EEED-448E-B045-CA72B6476E18}"/>
          </ac:spMkLst>
        </pc:spChg>
        <pc:spChg chg="add del mod">
          <ac:chgData name="김희수" userId="64207fe3-298e-4388-b8e0-ad1f70a4cf4e" providerId="ADAL" clId="{1A60725F-90DD-45B5-B73F-B23024988863}" dt="2020-12-11T05:22:21.472" v="8290" actId="478"/>
          <ac:spMkLst>
            <pc:docMk/>
            <pc:sldMk cId="2034287124" sldId="6252"/>
            <ac:spMk id="185" creationId="{E5530112-F15F-4BD3-9836-0480641B3A01}"/>
          </ac:spMkLst>
        </pc:spChg>
        <pc:spChg chg="add mod">
          <ac:chgData name="김희수" userId="64207fe3-298e-4388-b8e0-ad1f70a4cf4e" providerId="ADAL" clId="{1A60725F-90DD-45B5-B73F-B23024988863}" dt="2020-12-11T05:22:39.879" v="8300" actId="20577"/>
          <ac:spMkLst>
            <pc:docMk/>
            <pc:sldMk cId="2034287124" sldId="6252"/>
            <ac:spMk id="188" creationId="{7D9AAF1D-655C-442C-946C-B5B54EAFE0B0}"/>
          </ac:spMkLst>
        </pc:spChg>
        <pc:spChg chg="add del mod">
          <ac:chgData name="김희수" userId="64207fe3-298e-4388-b8e0-ad1f70a4cf4e" providerId="ADAL" clId="{1A60725F-90DD-45B5-B73F-B23024988863}" dt="2020-12-11T05:22:01.879" v="8250" actId="478"/>
          <ac:spMkLst>
            <pc:docMk/>
            <pc:sldMk cId="2034287124" sldId="6252"/>
            <ac:spMk id="190" creationId="{92DDD497-BBC5-4105-84DB-9EB97BF03E1A}"/>
          </ac:spMkLst>
        </pc:spChg>
        <pc:spChg chg="add mod">
          <ac:chgData name="김희수" userId="64207fe3-298e-4388-b8e0-ad1f70a4cf4e" providerId="ADAL" clId="{1A60725F-90DD-45B5-B73F-B23024988863}" dt="2020-12-11T05:22:50.525" v="8310" actId="14100"/>
          <ac:spMkLst>
            <pc:docMk/>
            <pc:sldMk cId="2034287124" sldId="6252"/>
            <ac:spMk id="192" creationId="{1ADE2E6F-3FC6-4578-AEDD-B51B32F9DD9C}"/>
          </ac:spMkLst>
        </pc:sp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77" creationId="{7E7109D0-A79B-46BF-8F07-82C966FC776B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78" creationId="{7F604BFD-A51F-4848-A272-7E8C3CBE47C3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79" creationId="{288A2EA0-79C7-4CAE-A920-651E9CB3EC42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80" creationId="{00F0F82C-4DFC-429C-9751-66C5A2CEF670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81" creationId="{62D3CB36-265C-48FE-BC85-5B8B7D7C40AA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84" creationId="{E0835A93-5CD5-4C52-BACD-2C317D40F85F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90" creationId="{07552322-4AE4-4CFC-BD23-56C4F950EE40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94" creationId="{1F5061C1-03A7-4C31-863D-9CC61F2503CA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96" creationId="{4D941858-D71D-4B11-A81E-44D67FD22DB6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97" creationId="{D0F0BFB2-2139-4B14-9351-D33C49DDFF41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98" creationId="{3ABFBF41-2288-4FB8-8F94-6F36484465D8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06" creationId="{1841155D-6CB3-4BF2-AE1B-9B84131B065A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07" creationId="{2D305AC9-CC10-4433-9F0F-903E0DBE4AB2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08" creationId="{6F0A67B9-09E5-4E1F-951D-59527C15E32A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12" creationId="{7DDDE5A3-7C65-4303-8062-B9449F4F7545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15" creationId="{4FA0CB49-B760-4FA3-AD19-ABA06C119D5B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16" creationId="{A3403811-7537-4C2C-9C9F-6ED46D9BDB04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17" creationId="{100C708B-47AD-4D39-B2E2-BF7209CE6E53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19" creationId="{382583D9-5C40-4516-B23C-568BBAC57B81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21" creationId="{BA9A682B-5321-4328-ACA6-3FD320286A09}"/>
          </ac:cxnSpMkLst>
        </pc:cxnChg>
        <pc:cxnChg chg="del">
          <ac:chgData name="김희수" userId="64207fe3-298e-4388-b8e0-ad1f70a4cf4e" providerId="ADAL" clId="{1A60725F-90DD-45B5-B73F-B23024988863}" dt="2020-12-11T05:21:17.222" v="8154" actId="478"/>
          <ac:cxnSpMkLst>
            <pc:docMk/>
            <pc:sldMk cId="2034287124" sldId="6252"/>
            <ac:cxnSpMk id="123" creationId="{998FEEA1-5252-40D6-9F6C-7AC21DC2E397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40" creationId="{B8B01305-8998-4ACC-9AD4-DC0C726263A8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42" creationId="{AE3ECDB5-6655-4206-A111-7750AB24473E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45" creationId="{B4E42A7B-EFF8-448B-A220-77A964E733F1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46" creationId="{5178ABF1-734C-44E5-B4FC-1F569D118940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48" creationId="{D0249D3C-6CAB-45F5-AF40-CA4A66C8CCCC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51" creationId="{569EDB5E-1E43-4F94-B6F1-5C590B79503A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52" creationId="{701A894B-E086-4DF7-82DC-D054F37528D9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54" creationId="{11061F9F-B429-4643-9A82-35CBC87C55B9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56" creationId="{50DA0DD4-9BE7-4382-A801-9B16A1399C17}"/>
          </ac:cxnSpMkLst>
        </pc:cxnChg>
        <pc:cxnChg chg="add del mod">
          <ac:chgData name="김희수" userId="64207fe3-298e-4388-b8e0-ad1f70a4cf4e" providerId="ADAL" clId="{1A60725F-90DD-45B5-B73F-B23024988863}" dt="2020-12-11T05:21:21.451" v="8158"/>
          <ac:cxnSpMkLst>
            <pc:docMk/>
            <pc:sldMk cId="2034287124" sldId="6252"/>
            <ac:cxnSpMk id="158" creationId="{909D6441-9D73-44D0-9EFC-459D1A6E3F53}"/>
          </ac:cxnSpMkLst>
        </pc:cxnChg>
        <pc:cxnChg chg="add mod">
          <ac:chgData name="김희수" userId="64207fe3-298e-4388-b8e0-ad1f70a4cf4e" providerId="ADAL" clId="{1A60725F-90DD-45B5-B73F-B23024988863}" dt="2020-12-11T05:23:08.102" v="8323" actId="1038"/>
          <ac:cxnSpMkLst>
            <pc:docMk/>
            <pc:sldMk cId="2034287124" sldId="6252"/>
            <ac:cxnSpMk id="175" creationId="{DF9DD26F-BFEA-4609-A876-BE5E775E7CF6}"/>
          </ac:cxnSpMkLst>
        </pc:cxnChg>
        <pc:cxnChg chg="add mod">
          <ac:chgData name="김희수" userId="64207fe3-298e-4388-b8e0-ad1f70a4cf4e" providerId="ADAL" clId="{1A60725F-90DD-45B5-B73F-B23024988863}" dt="2020-12-11T05:23:08.102" v="8323" actId="1038"/>
          <ac:cxnSpMkLst>
            <pc:docMk/>
            <pc:sldMk cId="2034287124" sldId="6252"/>
            <ac:cxnSpMk id="177" creationId="{B293A114-801A-47FD-BA64-0454E6C80CD8}"/>
          </ac:cxnSpMkLst>
        </pc:cxnChg>
        <pc:cxnChg chg="add mod">
          <ac:chgData name="김희수" userId="64207fe3-298e-4388-b8e0-ad1f70a4cf4e" providerId="ADAL" clId="{1A60725F-90DD-45B5-B73F-B23024988863}" dt="2020-12-11T05:23:08.102" v="8323" actId="1038"/>
          <ac:cxnSpMkLst>
            <pc:docMk/>
            <pc:sldMk cId="2034287124" sldId="6252"/>
            <ac:cxnSpMk id="180" creationId="{ECD4466C-EEF3-4CA7-8FCB-CB11098CFFDD}"/>
          </ac:cxnSpMkLst>
        </pc:cxnChg>
        <pc:cxnChg chg="add mod">
          <ac:chgData name="김희수" userId="64207fe3-298e-4388-b8e0-ad1f70a4cf4e" providerId="ADAL" clId="{1A60725F-90DD-45B5-B73F-B23024988863}" dt="2020-12-11T05:23:04.031" v="8319" actId="1038"/>
          <ac:cxnSpMkLst>
            <pc:docMk/>
            <pc:sldMk cId="2034287124" sldId="6252"/>
            <ac:cxnSpMk id="181" creationId="{DBA754B4-198F-4681-9C7D-CD145067ED46}"/>
          </ac:cxnSpMkLst>
        </pc:cxnChg>
        <pc:cxnChg chg="add mod">
          <ac:chgData name="김희수" userId="64207fe3-298e-4388-b8e0-ad1f70a4cf4e" providerId="ADAL" clId="{1A60725F-90DD-45B5-B73F-B23024988863}" dt="2020-12-11T05:23:04.031" v="8319" actId="1038"/>
          <ac:cxnSpMkLst>
            <pc:docMk/>
            <pc:sldMk cId="2034287124" sldId="6252"/>
            <ac:cxnSpMk id="183" creationId="{E5BA7E82-A32E-4977-B5C7-B7F31FECF4A7}"/>
          </ac:cxnSpMkLst>
        </pc:cxnChg>
        <pc:cxnChg chg="add mod">
          <ac:chgData name="김희수" userId="64207fe3-298e-4388-b8e0-ad1f70a4cf4e" providerId="ADAL" clId="{1A60725F-90DD-45B5-B73F-B23024988863}" dt="2020-12-11T05:22:20.192" v="8289" actId="478"/>
          <ac:cxnSpMkLst>
            <pc:docMk/>
            <pc:sldMk cId="2034287124" sldId="6252"/>
            <ac:cxnSpMk id="186" creationId="{4700CCDA-25F0-4296-8FAD-0448F82F6C15}"/>
          </ac:cxnSpMkLst>
        </pc:cxnChg>
        <pc:cxnChg chg="add mod">
          <ac:chgData name="김희수" userId="64207fe3-298e-4388-b8e0-ad1f70a4cf4e" providerId="ADAL" clId="{1A60725F-90DD-45B5-B73F-B23024988863}" dt="2020-12-11T05:23:04.031" v="8319" actId="1038"/>
          <ac:cxnSpMkLst>
            <pc:docMk/>
            <pc:sldMk cId="2034287124" sldId="6252"/>
            <ac:cxnSpMk id="187" creationId="{7F75E723-2166-4B7D-9014-762F7F83776B}"/>
          </ac:cxnSpMkLst>
        </pc:cxnChg>
        <pc:cxnChg chg="add mod">
          <ac:chgData name="김희수" userId="64207fe3-298e-4388-b8e0-ad1f70a4cf4e" providerId="ADAL" clId="{1A60725F-90DD-45B5-B73F-B23024988863}" dt="2020-12-11T05:22:34.536" v="8292" actId="1076"/>
          <ac:cxnSpMkLst>
            <pc:docMk/>
            <pc:sldMk cId="2034287124" sldId="6252"/>
            <ac:cxnSpMk id="189" creationId="{3E3CFCB7-FCBA-405B-A507-D34942FE750F}"/>
          </ac:cxnSpMkLst>
        </pc:cxnChg>
        <pc:cxnChg chg="add del mod">
          <ac:chgData name="김희수" userId="64207fe3-298e-4388-b8e0-ad1f70a4cf4e" providerId="ADAL" clId="{1A60725F-90DD-45B5-B73F-B23024988863}" dt="2020-12-11T05:22:03.840" v="8251" actId="478"/>
          <ac:cxnSpMkLst>
            <pc:docMk/>
            <pc:sldMk cId="2034287124" sldId="6252"/>
            <ac:cxnSpMk id="191" creationId="{445A50C9-4BCD-4B6D-8397-00BF3C4BBA78}"/>
          </ac:cxnSpMkLst>
        </pc:cxnChg>
        <pc:cxnChg chg="add mod">
          <ac:chgData name="김희수" userId="64207fe3-298e-4388-b8e0-ad1f70a4cf4e" providerId="ADAL" clId="{1A60725F-90DD-45B5-B73F-B23024988863}" dt="2020-12-11T05:22:34.536" v="8292" actId="1076"/>
          <ac:cxnSpMkLst>
            <pc:docMk/>
            <pc:sldMk cId="2034287124" sldId="6252"/>
            <ac:cxnSpMk id="193" creationId="{F11D4CFC-34FA-4019-98DF-F1E6885DB549}"/>
          </ac:cxnSpMkLst>
        </pc:cxnChg>
      </pc:sldChg>
      <pc:sldChg chg="del">
        <pc:chgData name="김희수" userId="64207fe3-298e-4388-b8e0-ad1f70a4cf4e" providerId="ADAL" clId="{1A60725F-90DD-45B5-B73F-B23024988863}" dt="2020-12-10T00:43:51.244" v="225" actId="47"/>
        <pc:sldMkLst>
          <pc:docMk/>
          <pc:sldMk cId="3761523779" sldId="6253"/>
        </pc:sldMkLst>
      </pc:sldChg>
      <pc:sldChg chg="addSp delSp modSp mod">
        <pc:chgData name="김희수" userId="64207fe3-298e-4388-b8e0-ad1f70a4cf4e" providerId="ADAL" clId="{1A60725F-90DD-45B5-B73F-B23024988863}" dt="2020-12-10T00:47:47.926" v="300" actId="20577"/>
        <pc:sldMkLst>
          <pc:docMk/>
          <pc:sldMk cId="763081802" sldId="6254"/>
        </pc:sldMkLst>
        <pc:spChg chg="mod">
          <ac:chgData name="김희수" userId="64207fe3-298e-4388-b8e0-ad1f70a4cf4e" providerId="ADAL" clId="{1A60725F-90DD-45B5-B73F-B23024988863}" dt="2020-12-10T00:46:19.557" v="262" actId="20577"/>
          <ac:spMkLst>
            <pc:docMk/>
            <pc:sldMk cId="763081802" sldId="6254"/>
            <ac:spMk id="24" creationId="{D6928497-12B4-480C-BFA3-AC91FC0D2142}"/>
          </ac:spMkLst>
        </pc:spChg>
        <pc:spChg chg="add mod">
          <ac:chgData name="김희수" userId="64207fe3-298e-4388-b8e0-ad1f70a4cf4e" providerId="ADAL" clId="{1A60725F-90DD-45B5-B73F-B23024988863}" dt="2020-12-10T00:47:47.926" v="300" actId="20577"/>
          <ac:spMkLst>
            <pc:docMk/>
            <pc:sldMk cId="763081802" sldId="6254"/>
            <ac:spMk id="34" creationId="{0A666BBE-B3A7-4545-9D10-0DDE3E0D76DC}"/>
          </ac:spMkLst>
        </pc:spChg>
        <pc:spChg chg="add mod">
          <ac:chgData name="김희수" userId="64207fe3-298e-4388-b8e0-ad1f70a4cf4e" providerId="ADAL" clId="{1A60725F-90DD-45B5-B73F-B23024988863}" dt="2020-12-10T00:46:53.249" v="271"/>
          <ac:spMkLst>
            <pc:docMk/>
            <pc:sldMk cId="763081802" sldId="6254"/>
            <ac:spMk id="35" creationId="{2C08A0EB-B3AD-405F-8B74-FCCF62DA020B}"/>
          </ac:spMkLst>
        </pc:spChg>
        <pc:spChg chg="mod">
          <ac:chgData name="김희수" userId="64207fe3-298e-4388-b8e0-ad1f70a4cf4e" providerId="ADAL" clId="{1A60725F-90DD-45B5-B73F-B23024988863}" dt="2020-12-10T00:46:31.765" v="269" actId="20577"/>
          <ac:spMkLst>
            <pc:docMk/>
            <pc:sldMk cId="763081802" sldId="6254"/>
            <ac:spMk id="40" creationId="{64CAAE3E-7290-4E75-8C6F-FBC0A15A5EBA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97" creationId="{5BE284EE-8264-46A3-8FFE-368E11BFD977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98" creationId="{B65D0384-3C3F-407F-B03D-D8D17B0A8CBF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99" creationId="{9766E38E-B241-4B04-801D-87FEB48D9652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00" creationId="{0991BA6B-510B-45F5-A9A2-E1DED503DB50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01" creationId="{C51844B3-8C4A-4921-8A5F-7FA818A1B9E0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02" creationId="{3DA5496C-20BE-4D8B-A1AE-DF70E00D445A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03" creationId="{BE381616-9AE6-4B1C-AD00-1442F7BFB8E9}"/>
          </ac:spMkLst>
        </pc:spChg>
        <pc:spChg chg="del">
          <ac:chgData name="김희수" userId="64207fe3-298e-4388-b8e0-ad1f70a4cf4e" providerId="ADAL" clId="{1A60725F-90DD-45B5-B73F-B23024988863}" dt="2020-12-10T00:45:54.212" v="227" actId="478"/>
          <ac:spMkLst>
            <pc:docMk/>
            <pc:sldMk cId="763081802" sldId="6254"/>
            <ac:spMk id="106" creationId="{E9CE5225-37AC-4680-B3A4-7D559C83521B}"/>
          </ac:spMkLst>
        </pc:spChg>
        <pc:spChg chg="mod">
          <ac:chgData name="김희수" userId="64207fe3-298e-4388-b8e0-ad1f70a4cf4e" providerId="ADAL" clId="{1A60725F-90DD-45B5-B73F-B23024988863}" dt="2020-12-10T00:45:54.212" v="227" actId="478"/>
          <ac:spMkLst>
            <pc:docMk/>
            <pc:sldMk cId="763081802" sldId="6254"/>
            <ac:spMk id="107" creationId="{C1B98459-2FD8-46B5-9578-0ACC84AC42D8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09" creationId="{4A335FBF-2385-4997-BF54-B18CB3163303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17" creationId="{91925F64-AD5C-4875-B6EA-9DB05F7E57E0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19" creationId="{888EA0F1-828F-4B6C-A4E5-91826FC3100E}"/>
          </ac:spMkLst>
        </pc:spChg>
        <pc:spChg chg="del">
          <ac:chgData name="김희수" userId="64207fe3-298e-4388-b8e0-ad1f70a4cf4e" providerId="ADAL" clId="{1A60725F-90DD-45B5-B73F-B23024988863}" dt="2020-12-10T00:45:52.446" v="226" actId="478"/>
          <ac:spMkLst>
            <pc:docMk/>
            <pc:sldMk cId="763081802" sldId="6254"/>
            <ac:spMk id="120" creationId="{E0AE4DB5-E7AE-49CA-81B3-E35581A24551}"/>
          </ac:spMkLst>
        </pc:spChg>
        <pc:grpChg chg="del mod">
          <ac:chgData name="김희수" userId="64207fe3-298e-4388-b8e0-ad1f70a4cf4e" providerId="ADAL" clId="{1A60725F-90DD-45B5-B73F-B23024988863}" dt="2020-12-10T00:45:54.212" v="227" actId="478"/>
          <ac:grpSpMkLst>
            <pc:docMk/>
            <pc:sldMk cId="763081802" sldId="6254"/>
            <ac:grpSpMk id="105" creationId="{630A5DDA-5730-4733-92B2-5B3A9152C7CC}"/>
          </ac:grpSpMkLst>
        </pc:grpChg>
        <pc:grpChg chg="del">
          <ac:chgData name="김희수" userId="64207fe3-298e-4388-b8e0-ad1f70a4cf4e" providerId="ADAL" clId="{1A60725F-90DD-45B5-B73F-B23024988863}" dt="2020-12-10T00:45:52.446" v="226" actId="478"/>
          <ac:grpSpMkLst>
            <pc:docMk/>
            <pc:sldMk cId="763081802" sldId="6254"/>
            <ac:grpSpMk id="110" creationId="{A47FB325-BDFB-4816-9C1E-E871A321F3C0}"/>
          </ac:grpSpMkLst>
        </pc:grpChg>
        <pc:graphicFrameChg chg="del">
          <ac:chgData name="김희수" userId="64207fe3-298e-4388-b8e0-ad1f70a4cf4e" providerId="ADAL" clId="{1A60725F-90DD-45B5-B73F-B23024988863}" dt="2020-12-10T00:45:52.446" v="226" actId="478"/>
          <ac:graphicFrameMkLst>
            <pc:docMk/>
            <pc:sldMk cId="763081802" sldId="6254"/>
            <ac:graphicFrameMk id="104" creationId="{51857236-29F7-4AC1-9247-1979A12A7AA3}"/>
          </ac:graphicFrameMkLst>
        </pc:graphicFrameChg>
        <pc:graphicFrameChg chg="del">
          <ac:chgData name="김희수" userId="64207fe3-298e-4388-b8e0-ad1f70a4cf4e" providerId="ADAL" clId="{1A60725F-90DD-45B5-B73F-B23024988863}" dt="2020-12-10T00:45:52.446" v="226" actId="478"/>
          <ac:graphicFrameMkLst>
            <pc:docMk/>
            <pc:sldMk cId="763081802" sldId="6254"/>
            <ac:graphicFrameMk id="108" creationId="{9C4AB830-F415-417D-8DC8-C30953437D1E}"/>
          </ac:graphicFrameMkLst>
        </pc:graphicFrameChg>
        <pc:graphicFrameChg chg="del">
          <ac:chgData name="김희수" userId="64207fe3-298e-4388-b8e0-ad1f70a4cf4e" providerId="ADAL" clId="{1A60725F-90DD-45B5-B73F-B23024988863}" dt="2020-12-10T00:45:52.446" v="226" actId="478"/>
          <ac:graphicFrameMkLst>
            <pc:docMk/>
            <pc:sldMk cId="763081802" sldId="6254"/>
            <ac:graphicFrameMk id="116" creationId="{00D64421-6AC6-4011-8E1C-FC7D4192A273}"/>
          </ac:graphicFrameMkLst>
        </pc:graphicFrameChg>
        <pc:graphicFrameChg chg="del">
          <ac:chgData name="김희수" userId="64207fe3-298e-4388-b8e0-ad1f70a4cf4e" providerId="ADAL" clId="{1A60725F-90DD-45B5-B73F-B23024988863}" dt="2020-12-10T00:45:52.446" v="226" actId="478"/>
          <ac:graphicFrameMkLst>
            <pc:docMk/>
            <pc:sldMk cId="763081802" sldId="6254"/>
            <ac:graphicFrameMk id="118" creationId="{98EF1160-4F6B-425D-8922-DE2B15A17368}"/>
          </ac:graphicFrameMkLst>
        </pc:graphicFrameChg>
        <pc:picChg chg="add mod modCrop">
          <ac:chgData name="김희수" userId="64207fe3-298e-4388-b8e0-ad1f70a4cf4e" providerId="ADAL" clId="{1A60725F-90DD-45B5-B73F-B23024988863}" dt="2020-12-10T00:46:52.231" v="270" actId="732"/>
          <ac:picMkLst>
            <pc:docMk/>
            <pc:sldMk cId="763081802" sldId="6254"/>
            <ac:picMk id="6" creationId="{BA7F251F-0716-410D-88B9-7AC06E06EA71}"/>
          </ac:picMkLst>
        </pc:picChg>
      </pc:sldChg>
      <pc:sldChg chg="del">
        <pc:chgData name="김희수" userId="64207fe3-298e-4388-b8e0-ad1f70a4cf4e" providerId="ADAL" clId="{1A60725F-90DD-45B5-B73F-B23024988863}" dt="2020-12-10T00:49:25.441" v="317" actId="47"/>
        <pc:sldMkLst>
          <pc:docMk/>
          <pc:sldMk cId="2359265679" sldId="6256"/>
        </pc:sldMkLst>
      </pc:sldChg>
      <pc:sldChg chg="del">
        <pc:chgData name="김희수" userId="64207fe3-298e-4388-b8e0-ad1f70a4cf4e" providerId="ADAL" clId="{1A60725F-90DD-45B5-B73F-B23024988863}" dt="2020-12-10T00:49:27.160" v="318" actId="47"/>
        <pc:sldMkLst>
          <pc:docMk/>
          <pc:sldMk cId="2415236990" sldId="6257"/>
        </pc:sldMkLst>
      </pc:sldChg>
      <pc:sldChg chg="addSp delSp modSp mod">
        <pc:chgData name="김희수" userId="64207fe3-298e-4388-b8e0-ad1f70a4cf4e" providerId="ADAL" clId="{1A60725F-90DD-45B5-B73F-B23024988863}" dt="2020-12-21T03:21:25.790" v="15556" actId="20577"/>
        <pc:sldMkLst>
          <pc:docMk/>
          <pc:sldMk cId="738543361" sldId="6258"/>
        </pc:sldMkLst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9" creationId="{89E4EFF8-5BBE-4DD2-AF94-76F067CEFEBA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10" creationId="{BCD94A6D-9030-4358-B997-EC9D58266B06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11" creationId="{AA36041D-294B-4666-861E-EB507E2EEC6C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12" creationId="{723F1FD8-0579-4D81-8579-492A9A41A945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13" creationId="{77632BC1-A122-4C7E-9CC1-EFFBB09E2BF3}"/>
          </ac:spMkLst>
        </pc:spChg>
        <pc:spChg chg="mod">
          <ac:chgData name="김희수" userId="64207fe3-298e-4388-b8e0-ad1f70a4cf4e" providerId="ADAL" clId="{1A60725F-90DD-45B5-B73F-B23024988863}" dt="2020-12-21T03:21:25.790" v="15556" actId="20577"/>
          <ac:spMkLst>
            <pc:docMk/>
            <pc:sldMk cId="738543361" sldId="6258"/>
            <ac:spMk id="15" creationId="{0ADED374-9AB0-43AE-A1C8-22018C55B50B}"/>
          </ac:spMkLst>
        </pc:spChg>
        <pc:spChg chg="mod">
          <ac:chgData name="김희수" userId="64207fe3-298e-4388-b8e0-ad1f70a4cf4e" providerId="ADAL" clId="{1A60725F-90DD-45B5-B73F-B23024988863}" dt="2020-12-10T00:49:58.517" v="324" actId="20577"/>
          <ac:spMkLst>
            <pc:docMk/>
            <pc:sldMk cId="738543361" sldId="6258"/>
            <ac:spMk id="16" creationId="{0950ED3D-8FD2-4AC5-9B54-BFF1CF8259B6}"/>
          </ac:spMkLst>
        </pc:spChg>
        <pc:spChg chg="mod">
          <ac:chgData name="김희수" userId="64207fe3-298e-4388-b8e0-ad1f70a4cf4e" providerId="ADAL" clId="{1A60725F-90DD-45B5-B73F-B23024988863}" dt="2020-12-10T00:50:08.830" v="331" actId="20577"/>
          <ac:spMkLst>
            <pc:docMk/>
            <pc:sldMk cId="738543361" sldId="6258"/>
            <ac:spMk id="17" creationId="{054ACD0D-72A8-4F0E-A859-5A2D3831C0F4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19" creationId="{07F0B3B1-29F1-460C-854B-E43DCF4C016A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20" creationId="{0BE2A4A6-DD8E-4FC5-8EED-BBA284ECD72F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21" creationId="{82E56BD3-6723-4F46-B6DC-E012A25CA1D8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30" creationId="{95EF129C-A6B2-4231-843E-FAC89BE71197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31" creationId="{4FDF8DF2-368D-498A-A8FA-740F0D3ED739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32" creationId="{AF34036A-F94B-43F5-B809-44E79025BFBA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34" creationId="{37870173-92B7-4E1D-A26A-5394789D4E07}"/>
          </ac:spMkLst>
        </pc:spChg>
        <pc:spChg chg="del">
          <ac:chgData name="김희수" userId="64207fe3-298e-4388-b8e0-ad1f70a4cf4e" providerId="ADAL" clId="{1A60725F-90DD-45B5-B73F-B23024988863}" dt="2020-12-10T00:49:51.149" v="319" actId="478"/>
          <ac:spMkLst>
            <pc:docMk/>
            <pc:sldMk cId="738543361" sldId="6258"/>
            <ac:spMk id="35" creationId="{9C123AE3-D211-4756-B9FE-B7CDD6CCD127}"/>
          </ac:spMkLst>
        </pc:spChg>
        <pc:grpChg chg="del">
          <ac:chgData name="김희수" userId="64207fe3-298e-4388-b8e0-ad1f70a4cf4e" providerId="ADAL" clId="{1A60725F-90DD-45B5-B73F-B23024988863}" dt="2020-12-10T00:49:51.149" v="319" actId="478"/>
          <ac:grpSpMkLst>
            <pc:docMk/>
            <pc:sldMk cId="738543361" sldId="6258"/>
            <ac:grpSpMk id="22" creationId="{AB152363-A76C-4FC2-87CD-6E3BEC0ED2E9}"/>
          </ac:grpSpMkLst>
        </pc:grpChg>
        <pc:graphicFrameChg chg="del">
          <ac:chgData name="김희수" userId="64207fe3-298e-4388-b8e0-ad1f70a4cf4e" providerId="ADAL" clId="{1A60725F-90DD-45B5-B73F-B23024988863}" dt="2020-12-10T00:49:51.149" v="319" actId="478"/>
          <ac:graphicFrameMkLst>
            <pc:docMk/>
            <pc:sldMk cId="738543361" sldId="6258"/>
            <ac:graphicFrameMk id="33" creationId="{9C0A5FA7-C44C-45CA-9B21-EE7FE4492882}"/>
          </ac:graphicFrameMkLst>
        </pc:graphicFrameChg>
        <pc:picChg chg="add mod">
          <ac:chgData name="김희수" userId="64207fe3-298e-4388-b8e0-ad1f70a4cf4e" providerId="ADAL" clId="{1A60725F-90DD-45B5-B73F-B23024988863}" dt="2020-12-10T00:50:32.227" v="335" actId="14100"/>
          <ac:picMkLst>
            <pc:docMk/>
            <pc:sldMk cId="738543361" sldId="6258"/>
            <ac:picMk id="5" creationId="{6AC32D2D-5E31-41D6-9B61-F84044B9D283}"/>
          </ac:picMkLst>
        </pc:picChg>
      </pc:sldChg>
      <pc:sldChg chg="del">
        <pc:chgData name="김희수" userId="64207fe3-298e-4388-b8e0-ad1f70a4cf4e" providerId="ADAL" clId="{1A60725F-90DD-45B5-B73F-B23024988863}" dt="2020-12-10T00:50:44.579" v="336" actId="47"/>
        <pc:sldMkLst>
          <pc:docMk/>
          <pc:sldMk cId="875604040" sldId="6260"/>
        </pc:sldMkLst>
      </pc:sldChg>
      <pc:sldChg chg="del">
        <pc:chgData name="김희수" userId="64207fe3-298e-4388-b8e0-ad1f70a4cf4e" providerId="ADAL" clId="{1A60725F-90DD-45B5-B73F-B23024988863}" dt="2020-12-10T00:50:48.173" v="338" actId="47"/>
        <pc:sldMkLst>
          <pc:docMk/>
          <pc:sldMk cId="1608644377" sldId="6261"/>
        </pc:sldMkLst>
      </pc:sldChg>
      <pc:sldChg chg="del">
        <pc:chgData name="김희수" userId="64207fe3-298e-4388-b8e0-ad1f70a4cf4e" providerId="ADAL" clId="{1A60725F-90DD-45B5-B73F-B23024988863}" dt="2020-12-10T00:50:46.303" v="337" actId="47"/>
        <pc:sldMkLst>
          <pc:docMk/>
          <pc:sldMk cId="1437191189" sldId="6265"/>
        </pc:sldMkLst>
      </pc:sldChg>
      <pc:sldChg chg="modSp mod">
        <pc:chgData name="김희수" userId="64207fe3-298e-4388-b8e0-ad1f70a4cf4e" providerId="ADAL" clId="{1A60725F-90DD-45B5-B73F-B23024988863}" dt="2020-12-21T03:21:23.972" v="15554" actId="20577"/>
        <pc:sldMkLst>
          <pc:docMk/>
          <pc:sldMk cId="1571640061" sldId="6268"/>
        </pc:sldMkLst>
        <pc:spChg chg="mod">
          <ac:chgData name="김희수" userId="64207fe3-298e-4388-b8e0-ad1f70a4cf4e" providerId="ADAL" clId="{1A60725F-90DD-45B5-B73F-B23024988863}" dt="2020-12-21T03:21:23.972" v="15554" actId="20577"/>
          <ac:spMkLst>
            <pc:docMk/>
            <pc:sldMk cId="1571640061" sldId="6268"/>
            <ac:spMk id="65" creationId="{D39B3A02-3083-4206-B26B-90A05891EFAF}"/>
          </ac:spMkLst>
        </pc:spChg>
      </pc:sldChg>
      <pc:sldChg chg="modSp mod">
        <pc:chgData name="김희수" userId="64207fe3-298e-4388-b8e0-ad1f70a4cf4e" providerId="ADAL" clId="{1A60725F-90DD-45B5-B73F-B23024988863}" dt="2020-12-21T03:21:24.974" v="15555" actId="20577"/>
        <pc:sldMkLst>
          <pc:docMk/>
          <pc:sldMk cId="3831227261" sldId="6269"/>
        </pc:sldMkLst>
        <pc:spChg chg="mod">
          <ac:chgData name="김희수" userId="64207fe3-298e-4388-b8e0-ad1f70a4cf4e" providerId="ADAL" clId="{1A60725F-90DD-45B5-B73F-B23024988863}" dt="2020-12-21T03:21:24.974" v="15555" actId="20577"/>
          <ac:spMkLst>
            <pc:docMk/>
            <pc:sldMk cId="3831227261" sldId="6269"/>
            <ac:spMk id="68" creationId="{160EDED3-E33B-4851-8D93-5ED6AB59E37C}"/>
          </ac:spMkLst>
        </pc:spChg>
      </pc:sldChg>
      <pc:sldChg chg="del">
        <pc:chgData name="김희수" userId="64207fe3-298e-4388-b8e0-ad1f70a4cf4e" providerId="ADAL" clId="{1A60725F-90DD-45B5-B73F-B23024988863}" dt="2020-12-11T04:15:22.887" v="2230" actId="47"/>
        <pc:sldMkLst>
          <pc:docMk/>
          <pc:sldMk cId="4229748707" sldId="6272"/>
        </pc:sldMkLst>
      </pc:sldChg>
      <pc:sldChg chg="del">
        <pc:chgData name="김희수" userId="64207fe3-298e-4388-b8e0-ad1f70a4cf4e" providerId="ADAL" clId="{1A60725F-90DD-45B5-B73F-B23024988863}" dt="2020-12-11T04:10:41.246" v="1330" actId="47"/>
        <pc:sldMkLst>
          <pc:docMk/>
          <pc:sldMk cId="1811302255" sldId="6273"/>
        </pc:sldMkLst>
      </pc:sldChg>
      <pc:sldChg chg="del">
        <pc:chgData name="김희수" userId="64207fe3-298e-4388-b8e0-ad1f70a4cf4e" providerId="ADAL" clId="{1A60725F-90DD-45B5-B73F-B23024988863}" dt="2020-12-11T04:10:42.699" v="1331" actId="47"/>
        <pc:sldMkLst>
          <pc:docMk/>
          <pc:sldMk cId="2492515497" sldId="6274"/>
        </pc:sldMkLst>
      </pc:sldChg>
      <pc:sldChg chg="del">
        <pc:chgData name="김희수" userId="64207fe3-298e-4388-b8e0-ad1f70a4cf4e" providerId="ADAL" clId="{1A60725F-90DD-45B5-B73F-B23024988863}" dt="2020-12-11T04:42:57.586" v="5530" actId="47"/>
        <pc:sldMkLst>
          <pc:docMk/>
          <pc:sldMk cId="3671609350" sldId="6275"/>
        </pc:sldMkLst>
      </pc:sldChg>
      <pc:sldChg chg="addSp delSp modSp mod">
        <pc:chgData name="김희수" userId="64207fe3-298e-4388-b8e0-ad1f70a4cf4e" providerId="ADAL" clId="{1A60725F-90DD-45B5-B73F-B23024988863}" dt="2020-12-11T05:38:47.042" v="11235"/>
        <pc:sldMkLst>
          <pc:docMk/>
          <pc:sldMk cId="541027457" sldId="6277"/>
        </pc:sldMkLst>
        <pc:spChg chg="mod">
          <ac:chgData name="김희수" userId="64207fe3-298e-4388-b8e0-ad1f70a4cf4e" providerId="ADAL" clId="{1A60725F-90DD-45B5-B73F-B23024988863}" dt="2020-12-11T05:38:47.042" v="11235"/>
          <ac:spMkLst>
            <pc:docMk/>
            <pc:sldMk cId="541027457" sldId="6277"/>
            <ac:spMk id="4" creationId="{354B12A4-2B70-4614-821B-D71FD0AE8D7B}"/>
          </ac:spMkLst>
        </pc:spChg>
        <pc:spChg chg="del">
          <ac:chgData name="김희수" userId="64207fe3-298e-4388-b8e0-ad1f70a4cf4e" providerId="ADAL" clId="{1A60725F-90DD-45B5-B73F-B23024988863}" dt="2020-12-11T05:38:24.041" v="11193" actId="478"/>
          <ac:spMkLst>
            <pc:docMk/>
            <pc:sldMk cId="541027457" sldId="6277"/>
            <ac:spMk id="7" creationId="{9326B7EF-8AA5-483C-868E-3598EA172E8C}"/>
          </ac:spMkLst>
        </pc:spChg>
        <pc:spChg chg="mod">
          <ac:chgData name="김희수" userId="64207fe3-298e-4388-b8e0-ad1f70a4cf4e" providerId="ADAL" clId="{1A60725F-90DD-45B5-B73F-B23024988863}" dt="2020-12-11T04:49:42.718" v="6442" actId="20577"/>
          <ac:spMkLst>
            <pc:docMk/>
            <pc:sldMk cId="541027457" sldId="6277"/>
            <ac:spMk id="13" creationId="{846ECEA2-9F68-4F87-94A5-5AE362F3B9FD}"/>
          </ac:spMkLst>
        </pc:spChg>
        <pc:spChg chg="mod">
          <ac:chgData name="김희수" userId="64207fe3-298e-4388-b8e0-ad1f70a4cf4e" providerId="ADAL" clId="{1A60725F-90DD-45B5-B73F-B23024988863}" dt="2020-12-11T04:45:46.816" v="5543"/>
          <ac:spMkLst>
            <pc:docMk/>
            <pc:sldMk cId="541027457" sldId="6277"/>
            <ac:spMk id="19" creationId="{4CB4F5D0-72E7-488A-A705-C7DC66C2BBB2}"/>
          </ac:spMkLst>
        </pc:spChg>
        <pc:spChg chg="add mod">
          <ac:chgData name="김희수" userId="64207fe3-298e-4388-b8e0-ad1f70a4cf4e" providerId="ADAL" clId="{1A60725F-90DD-45B5-B73F-B23024988863}" dt="2020-12-11T05:38:24.869" v="11194"/>
          <ac:spMkLst>
            <pc:docMk/>
            <pc:sldMk cId="541027457" sldId="6277"/>
            <ac:spMk id="29" creationId="{2583091A-2D83-4BA6-B6C4-F963EF4B1A32}"/>
          </ac:spMkLst>
        </pc:spChg>
        <pc:graphicFrameChg chg="mod modGraphic">
          <ac:chgData name="김희수" userId="64207fe3-298e-4388-b8e0-ad1f70a4cf4e" providerId="ADAL" clId="{1A60725F-90DD-45B5-B73F-B23024988863}" dt="2020-12-11T04:47:11.667" v="5937"/>
          <ac:graphicFrameMkLst>
            <pc:docMk/>
            <pc:sldMk cId="541027457" sldId="6277"/>
            <ac:graphicFrameMk id="43" creationId="{21C98FE1-A6C5-4222-87A9-042C6C9952D0}"/>
          </ac:graphicFrameMkLst>
        </pc:graphicFrameChg>
        <pc:graphicFrameChg chg="mod modGraphic">
          <ac:chgData name="김희수" userId="64207fe3-298e-4388-b8e0-ad1f70a4cf4e" providerId="ADAL" clId="{1A60725F-90DD-45B5-B73F-B23024988863}" dt="2020-12-11T04:48:34.065" v="6179"/>
          <ac:graphicFrameMkLst>
            <pc:docMk/>
            <pc:sldMk cId="541027457" sldId="6277"/>
            <ac:graphicFrameMk id="45" creationId="{6525895B-8B4C-48CC-90E4-950B735C3E6B}"/>
          </ac:graphicFrameMkLst>
        </pc:graphicFrameChg>
        <pc:graphicFrameChg chg="mod modGraphic">
          <ac:chgData name="김희수" userId="64207fe3-298e-4388-b8e0-ad1f70a4cf4e" providerId="ADAL" clId="{1A60725F-90DD-45B5-B73F-B23024988863}" dt="2020-12-11T04:50:16.796" v="6467" actId="20577"/>
          <ac:graphicFrameMkLst>
            <pc:docMk/>
            <pc:sldMk cId="541027457" sldId="6277"/>
            <ac:graphicFrameMk id="49" creationId="{42FD8877-3935-469E-9A82-51A9E69B3008}"/>
          </ac:graphicFrameMkLst>
        </pc:graphicFrameChg>
      </pc:sldChg>
      <pc:sldChg chg="del">
        <pc:chgData name="김희수" userId="64207fe3-298e-4388-b8e0-ad1f70a4cf4e" providerId="ADAL" clId="{1A60725F-90DD-45B5-B73F-B23024988863}" dt="2020-12-11T05:01:40.139" v="7191" actId="47"/>
        <pc:sldMkLst>
          <pc:docMk/>
          <pc:sldMk cId="68513247" sldId="6278"/>
        </pc:sldMkLst>
      </pc:sldChg>
      <pc:sldChg chg="del">
        <pc:chgData name="김희수" userId="64207fe3-298e-4388-b8e0-ad1f70a4cf4e" providerId="ADAL" clId="{1A60725F-90DD-45B5-B73F-B23024988863}" dt="2020-12-11T05:03:50.083" v="7224" actId="47"/>
        <pc:sldMkLst>
          <pc:docMk/>
          <pc:sldMk cId="931814707" sldId="6279"/>
        </pc:sldMkLst>
      </pc:sldChg>
      <pc:sldChg chg="modSp mod">
        <pc:chgData name="김희수" userId="64207fe3-298e-4388-b8e0-ad1f70a4cf4e" providerId="ADAL" clId="{1A60725F-90DD-45B5-B73F-B23024988863}" dt="2020-12-21T03:21:21.454" v="15551" actId="20577"/>
        <pc:sldMkLst>
          <pc:docMk/>
          <pc:sldMk cId="3722053536" sldId="6280"/>
        </pc:sldMkLst>
        <pc:spChg chg="mod">
          <ac:chgData name="김희수" userId="64207fe3-298e-4388-b8e0-ad1f70a4cf4e" providerId="ADAL" clId="{1A60725F-90DD-45B5-B73F-B23024988863}" dt="2020-12-21T03:21:21.454" v="15551" actId="20577"/>
          <ac:spMkLst>
            <pc:docMk/>
            <pc:sldMk cId="3722053536" sldId="6280"/>
            <ac:spMk id="37" creationId="{47714F4A-63D7-4CFB-B73C-A80FB3982315}"/>
          </ac:spMkLst>
        </pc:spChg>
      </pc:sldChg>
      <pc:sldChg chg="del">
        <pc:chgData name="김희수" userId="64207fe3-298e-4388-b8e0-ad1f70a4cf4e" providerId="ADAL" clId="{1A60725F-90DD-45B5-B73F-B23024988863}" dt="2020-12-11T05:01:43.815" v="7192" actId="47"/>
        <pc:sldMkLst>
          <pc:docMk/>
          <pc:sldMk cId="2179666259" sldId="6281"/>
        </pc:sldMkLst>
      </pc:sldChg>
      <pc:sldChg chg="del">
        <pc:chgData name="김희수" userId="64207fe3-298e-4388-b8e0-ad1f70a4cf4e" providerId="ADAL" clId="{1A60725F-90DD-45B5-B73F-B23024988863}" dt="2020-12-11T05:03:40.320" v="7219" actId="47"/>
        <pc:sldMkLst>
          <pc:docMk/>
          <pc:sldMk cId="1811405251" sldId="6282"/>
        </pc:sldMkLst>
      </pc:sldChg>
      <pc:sldChg chg="del">
        <pc:chgData name="김희수" userId="64207fe3-298e-4388-b8e0-ad1f70a4cf4e" providerId="ADAL" clId="{1A60725F-90DD-45B5-B73F-B23024988863}" dt="2020-12-11T05:40:47.254" v="11329" actId="47"/>
        <pc:sldMkLst>
          <pc:docMk/>
          <pc:sldMk cId="4187480358" sldId="6284"/>
        </pc:sldMkLst>
      </pc:sldChg>
      <pc:sldChg chg="modSp add mod">
        <pc:chgData name="김희수" userId="64207fe3-298e-4388-b8e0-ad1f70a4cf4e" providerId="ADAL" clId="{1A60725F-90DD-45B5-B73F-B23024988863}" dt="2020-12-21T05:36:45.505" v="21578" actId="20577"/>
        <pc:sldMkLst>
          <pc:docMk/>
          <pc:sldMk cId="1571533611" sldId="6285"/>
        </pc:sldMkLst>
        <pc:spChg chg="mod">
          <ac:chgData name="김희수" userId="64207fe3-298e-4388-b8e0-ad1f70a4cf4e" providerId="ADAL" clId="{1A60725F-90DD-45B5-B73F-B23024988863}" dt="2020-12-21T05:36:19.874" v="21571"/>
          <ac:spMkLst>
            <pc:docMk/>
            <pc:sldMk cId="1571533611" sldId="6285"/>
            <ac:spMk id="11" creationId="{A2429020-942C-45D7-A481-EA80BE19106D}"/>
          </ac:spMkLst>
        </pc:spChg>
        <pc:spChg chg="mod">
          <ac:chgData name="김희수" userId="64207fe3-298e-4388-b8e0-ad1f70a4cf4e" providerId="ADAL" clId="{1A60725F-90DD-45B5-B73F-B23024988863}" dt="2020-12-21T05:36:45.505" v="21578" actId="20577"/>
          <ac:spMkLst>
            <pc:docMk/>
            <pc:sldMk cId="1571533611" sldId="6285"/>
            <ac:spMk id="16" creationId="{BB86A949-2AA8-4328-B355-202CFB86EE82}"/>
          </ac:spMkLst>
        </pc:spChg>
      </pc:sldChg>
      <pc:sldChg chg="del">
        <pc:chgData name="김희수" userId="64207fe3-298e-4388-b8e0-ad1f70a4cf4e" providerId="ADAL" clId="{1A60725F-90DD-45B5-B73F-B23024988863}" dt="2020-12-05T04:37:56.274" v="1" actId="47"/>
        <pc:sldMkLst>
          <pc:docMk/>
          <pc:sldMk cId="3979584414" sldId="6285"/>
        </pc:sldMkLst>
      </pc:sldChg>
      <pc:sldChg chg="del">
        <pc:chgData name="김희수" userId="64207fe3-298e-4388-b8e0-ad1f70a4cf4e" providerId="ADAL" clId="{1A60725F-90DD-45B5-B73F-B23024988863}" dt="2020-12-05T04:37:57.361" v="2" actId="47"/>
        <pc:sldMkLst>
          <pc:docMk/>
          <pc:sldMk cId="1076436366" sldId="6286"/>
        </pc:sldMkLst>
      </pc:sldChg>
      <pc:sldChg chg="modSp add mod">
        <pc:chgData name="김희수" userId="64207fe3-298e-4388-b8e0-ad1f70a4cf4e" providerId="ADAL" clId="{1A60725F-90DD-45B5-B73F-B23024988863}" dt="2020-12-21T05:36:48.786" v="21579"/>
        <pc:sldMkLst>
          <pc:docMk/>
          <pc:sldMk cId="1688318078" sldId="6286"/>
        </pc:sldMkLst>
        <pc:spChg chg="mod">
          <ac:chgData name="김희수" userId="64207fe3-298e-4388-b8e0-ad1f70a4cf4e" providerId="ADAL" clId="{1A60725F-90DD-45B5-B73F-B23024988863}" dt="2020-12-11T06:33:27.260" v="14776"/>
          <ac:spMkLst>
            <pc:docMk/>
            <pc:sldMk cId="1688318078" sldId="6286"/>
            <ac:spMk id="8" creationId="{5D279770-1B3F-479E-AD65-35D74B45A037}"/>
          </ac:spMkLst>
        </pc:spChg>
        <pc:spChg chg="mod">
          <ac:chgData name="김희수" userId="64207fe3-298e-4388-b8e0-ad1f70a4cf4e" providerId="ADAL" clId="{1A60725F-90DD-45B5-B73F-B23024988863}" dt="2020-12-21T05:36:48.786" v="21579"/>
          <ac:spMkLst>
            <pc:docMk/>
            <pc:sldMk cId="1688318078" sldId="6286"/>
            <ac:spMk id="12" creationId="{7354142B-3AAE-4B3C-B416-8E63519B5FA5}"/>
          </ac:spMkLst>
        </pc:spChg>
        <pc:spChg chg="mod">
          <ac:chgData name="김희수" userId="64207fe3-298e-4388-b8e0-ad1f70a4cf4e" providerId="ADAL" clId="{1A60725F-90DD-45B5-B73F-B23024988863}" dt="2020-12-11T06:34:31.449" v="14797" actId="20577"/>
          <ac:spMkLst>
            <pc:docMk/>
            <pc:sldMk cId="1688318078" sldId="6286"/>
            <ac:spMk id="14" creationId="{75B5F018-568A-421E-A205-07129AA2BBA4}"/>
          </ac:spMkLst>
        </pc:spChg>
      </pc:sldChg>
      <pc:sldChg chg="modSp add mod">
        <pc:chgData name="김희수" userId="64207fe3-298e-4388-b8e0-ad1f70a4cf4e" providerId="ADAL" clId="{1A60725F-90DD-45B5-B73F-B23024988863}" dt="2020-12-21T05:36:33.541" v="21574"/>
        <pc:sldMkLst>
          <pc:docMk/>
          <pc:sldMk cId="585549817" sldId="6287"/>
        </pc:sldMkLst>
        <pc:spChg chg="mod">
          <ac:chgData name="김희수" userId="64207fe3-298e-4388-b8e0-ad1f70a4cf4e" providerId="ADAL" clId="{1A60725F-90DD-45B5-B73F-B23024988863}" dt="2020-12-11T06:33:24.718" v="14775"/>
          <ac:spMkLst>
            <pc:docMk/>
            <pc:sldMk cId="585549817" sldId="6287"/>
            <ac:spMk id="10" creationId="{27393040-9164-4CB2-A0C2-7AE28F26679B}"/>
          </ac:spMkLst>
        </pc:spChg>
        <pc:spChg chg="mod">
          <ac:chgData name="김희수" userId="64207fe3-298e-4388-b8e0-ad1f70a4cf4e" providerId="ADAL" clId="{1A60725F-90DD-45B5-B73F-B23024988863}" dt="2020-12-21T05:36:33.541" v="21574"/>
          <ac:spMkLst>
            <pc:docMk/>
            <pc:sldMk cId="585549817" sldId="6287"/>
            <ac:spMk id="11" creationId="{5A87C092-0D32-4E3D-971A-D4CD8921032F}"/>
          </ac:spMkLst>
        </pc:spChg>
        <pc:spChg chg="mod">
          <ac:chgData name="김희수" userId="64207fe3-298e-4388-b8e0-ad1f70a4cf4e" providerId="ADAL" clId="{1A60725F-90DD-45B5-B73F-B23024988863}" dt="2020-12-11T06:34:19.688" v="14796" actId="20577"/>
          <ac:spMkLst>
            <pc:docMk/>
            <pc:sldMk cId="585549817" sldId="6287"/>
            <ac:spMk id="12" creationId="{6CBFD2FC-1551-4FFF-A277-89D9C3B08920}"/>
          </ac:spMkLst>
        </pc:spChg>
        <pc:cxnChg chg="mod">
          <ac:chgData name="김희수" userId="64207fe3-298e-4388-b8e0-ad1f70a4cf4e" providerId="ADAL" clId="{1A60725F-90DD-45B5-B73F-B23024988863}" dt="2020-12-11T06:34:19.688" v="14796" actId="20577"/>
          <ac:cxnSpMkLst>
            <pc:docMk/>
            <pc:sldMk cId="585549817" sldId="6287"/>
            <ac:cxnSpMk id="9" creationId="{2E3E6AC0-C88F-44E4-8239-D4E084DB53E6}"/>
          </ac:cxnSpMkLst>
        </pc:cxnChg>
      </pc:sldChg>
      <pc:sldChg chg="add del">
        <pc:chgData name="김희수" userId="64207fe3-298e-4388-b8e0-ad1f70a4cf4e" providerId="ADAL" clId="{1A60725F-90DD-45B5-B73F-B23024988863}" dt="2020-12-11T06:23:53.086" v="13609" actId="47"/>
        <pc:sldMkLst>
          <pc:docMk/>
          <pc:sldMk cId="2171971361" sldId="6289"/>
        </pc:sldMkLst>
      </pc:sldChg>
      <pc:sldChg chg="add del">
        <pc:chgData name="김희수" userId="64207fe3-298e-4388-b8e0-ad1f70a4cf4e" providerId="ADAL" clId="{1A60725F-90DD-45B5-B73F-B23024988863}" dt="2020-12-11T06:23:54.594" v="13610" actId="47"/>
        <pc:sldMkLst>
          <pc:docMk/>
          <pc:sldMk cId="4087681245" sldId="6290"/>
        </pc:sldMkLst>
      </pc:sldChg>
      <pc:sldChg chg="add del">
        <pc:chgData name="김희수" userId="64207fe3-298e-4388-b8e0-ad1f70a4cf4e" providerId="ADAL" clId="{1A60725F-90DD-45B5-B73F-B23024988863}" dt="2020-12-11T06:23:56.473" v="13611" actId="47"/>
        <pc:sldMkLst>
          <pc:docMk/>
          <pc:sldMk cId="2520335927" sldId="6291"/>
        </pc:sldMkLst>
      </pc:sldChg>
      <pc:sldChg chg="add del">
        <pc:chgData name="김희수" userId="64207fe3-298e-4388-b8e0-ad1f70a4cf4e" providerId="ADAL" clId="{1A60725F-90DD-45B5-B73F-B23024988863}" dt="2020-12-11T06:23:58.041" v="13612" actId="47"/>
        <pc:sldMkLst>
          <pc:docMk/>
          <pc:sldMk cId="1716457073" sldId="6292"/>
        </pc:sldMkLst>
      </pc:sldChg>
      <pc:sldChg chg="add del">
        <pc:chgData name="김희수" userId="64207fe3-298e-4388-b8e0-ad1f70a4cf4e" providerId="ADAL" clId="{1A60725F-90DD-45B5-B73F-B23024988863}" dt="2020-12-11T06:23:59.381" v="13613" actId="47"/>
        <pc:sldMkLst>
          <pc:docMk/>
          <pc:sldMk cId="3278126919" sldId="6293"/>
        </pc:sldMkLst>
      </pc:sldChg>
      <pc:sldChg chg="add">
        <pc:chgData name="김희수" userId="64207fe3-298e-4388-b8e0-ad1f70a4cf4e" providerId="ADAL" clId="{1A60725F-90DD-45B5-B73F-B23024988863}" dt="2020-12-05T04:38:00.061" v="3"/>
        <pc:sldMkLst>
          <pc:docMk/>
          <pc:sldMk cId="3688009273" sldId="6303"/>
        </pc:sldMkLst>
      </pc:sldChg>
      <pc:sldChg chg="add del">
        <pc:chgData name="김희수" userId="64207fe3-298e-4388-b8e0-ad1f70a4cf4e" providerId="ADAL" clId="{1A60725F-90DD-45B5-B73F-B23024988863}" dt="2020-12-11T06:40:22.170" v="15497" actId="47"/>
        <pc:sldMkLst>
          <pc:docMk/>
          <pc:sldMk cId="2220789293" sldId="6311"/>
        </pc:sldMkLst>
      </pc:sldChg>
      <pc:sldChg chg="add del">
        <pc:chgData name="김희수" userId="64207fe3-298e-4388-b8e0-ad1f70a4cf4e" providerId="ADAL" clId="{1A60725F-90DD-45B5-B73F-B23024988863}" dt="2020-12-11T06:23:50.145" v="13608" actId="47"/>
        <pc:sldMkLst>
          <pc:docMk/>
          <pc:sldMk cId="3862099132" sldId="6334"/>
        </pc:sldMkLst>
      </pc:sldChg>
      <pc:sldChg chg="add">
        <pc:chgData name="김희수" userId="64207fe3-298e-4388-b8e0-ad1f70a4cf4e" providerId="ADAL" clId="{1A60725F-90DD-45B5-B73F-B23024988863}" dt="2020-12-05T04:38:00.061" v="3"/>
        <pc:sldMkLst>
          <pc:docMk/>
          <pc:sldMk cId="4160129266" sldId="6335"/>
        </pc:sldMkLst>
      </pc:sldChg>
      <pc:sldChg chg="add">
        <pc:chgData name="김희수" userId="64207fe3-298e-4388-b8e0-ad1f70a4cf4e" providerId="ADAL" clId="{1A60725F-90DD-45B5-B73F-B23024988863}" dt="2020-12-05T04:38:00.061" v="3"/>
        <pc:sldMkLst>
          <pc:docMk/>
          <pc:sldMk cId="2632614324" sldId="6336"/>
        </pc:sldMkLst>
      </pc:sldChg>
      <pc:sldChg chg="modSp add mod">
        <pc:chgData name="김희수" userId="64207fe3-298e-4388-b8e0-ad1f70a4cf4e" providerId="ADAL" clId="{1A60725F-90DD-45B5-B73F-B23024988863}" dt="2020-12-11T06:26:03.107" v="13894" actId="6549"/>
        <pc:sldMkLst>
          <pc:docMk/>
          <pc:sldMk cId="3782818229" sldId="6337"/>
        </pc:sldMkLst>
        <pc:spChg chg="mod">
          <ac:chgData name="김희수" userId="64207fe3-298e-4388-b8e0-ad1f70a4cf4e" providerId="ADAL" clId="{1A60725F-90DD-45B5-B73F-B23024988863}" dt="2020-12-11T06:26:03.107" v="13894" actId="6549"/>
          <ac:spMkLst>
            <pc:docMk/>
            <pc:sldMk cId="3782818229" sldId="6337"/>
            <ac:spMk id="55" creationId="{E5AD59EE-2E58-45B1-8D01-0BADCA1C5D72}"/>
          </ac:spMkLst>
        </pc:spChg>
        <pc:spChg chg="mod">
          <ac:chgData name="김희수" userId="64207fe3-298e-4388-b8e0-ad1f70a4cf4e" providerId="ADAL" clId="{1A60725F-90DD-45B5-B73F-B23024988863}" dt="2020-12-11T06:24:50.811" v="13713" actId="20577"/>
          <ac:spMkLst>
            <pc:docMk/>
            <pc:sldMk cId="3782818229" sldId="6337"/>
            <ac:spMk id="56" creationId="{F14735DD-2768-4B38-9F2D-F3CB9DBE4E1F}"/>
          </ac:spMkLst>
        </pc:spChg>
        <pc:spChg chg="mod">
          <ac:chgData name="김희수" userId="64207fe3-298e-4388-b8e0-ad1f70a4cf4e" providerId="ADAL" clId="{1A60725F-90DD-45B5-B73F-B23024988863}" dt="2020-12-11T06:25:23.819" v="13800"/>
          <ac:spMkLst>
            <pc:docMk/>
            <pc:sldMk cId="3782818229" sldId="6337"/>
            <ac:spMk id="57" creationId="{E82716BF-3E17-43E7-89BE-3219BF587D53}"/>
          </ac:spMkLst>
        </pc:spChg>
      </pc:sldChg>
      <pc:sldChg chg="modSp add mod">
        <pc:chgData name="김희수" userId="64207fe3-298e-4388-b8e0-ad1f70a4cf4e" providerId="ADAL" clId="{1A60725F-90DD-45B5-B73F-B23024988863}" dt="2020-12-11T06:28:58.773" v="14279"/>
        <pc:sldMkLst>
          <pc:docMk/>
          <pc:sldMk cId="138183373" sldId="6338"/>
        </pc:sldMkLst>
        <pc:spChg chg="mod">
          <ac:chgData name="김희수" userId="64207fe3-298e-4388-b8e0-ad1f70a4cf4e" providerId="ADAL" clId="{1A60725F-90DD-45B5-B73F-B23024988863}" dt="2020-12-11T06:26:30.195" v="13939"/>
          <ac:spMkLst>
            <pc:docMk/>
            <pc:sldMk cId="138183373" sldId="6338"/>
            <ac:spMk id="7" creationId="{8785E792-6AD4-4489-BE16-095E43048B67}"/>
          </ac:spMkLst>
        </pc:spChg>
        <pc:spChg chg="mod">
          <ac:chgData name="김희수" userId="64207fe3-298e-4388-b8e0-ad1f70a4cf4e" providerId="ADAL" clId="{1A60725F-90DD-45B5-B73F-B23024988863}" dt="2020-12-11T06:27:17.922" v="14033"/>
          <ac:spMkLst>
            <pc:docMk/>
            <pc:sldMk cId="138183373" sldId="6338"/>
            <ac:spMk id="9" creationId="{1B1CCDB5-26A3-4D0A-A6B2-9537619C10B7}"/>
          </ac:spMkLst>
        </pc:spChg>
        <pc:graphicFrameChg chg="mod modGraphic">
          <ac:chgData name="김희수" userId="64207fe3-298e-4388-b8e0-ad1f70a4cf4e" providerId="ADAL" clId="{1A60725F-90DD-45B5-B73F-B23024988863}" dt="2020-12-11T06:28:58.773" v="14279"/>
          <ac:graphicFrameMkLst>
            <pc:docMk/>
            <pc:sldMk cId="138183373" sldId="6338"/>
            <ac:graphicFrameMk id="11" creationId="{B3F3DDC0-3A52-49EB-9F62-13EC606AB3BB}"/>
          </ac:graphicFrameMkLst>
        </pc:graphicFrameChg>
      </pc:sldChg>
      <pc:sldChg chg="modSp add mod">
        <pc:chgData name="김희수" userId="64207fe3-298e-4388-b8e0-ad1f70a4cf4e" providerId="ADAL" clId="{1A60725F-90DD-45B5-B73F-B23024988863}" dt="2020-12-11T06:30:47.162" v="14636"/>
        <pc:sldMkLst>
          <pc:docMk/>
          <pc:sldMk cId="260954913" sldId="6339"/>
        </pc:sldMkLst>
        <pc:spChg chg="mod">
          <ac:chgData name="김희수" userId="64207fe3-298e-4388-b8e0-ad1f70a4cf4e" providerId="ADAL" clId="{1A60725F-90DD-45B5-B73F-B23024988863}" dt="2020-12-11T06:29:22.149" v="14306" actId="115"/>
          <ac:spMkLst>
            <pc:docMk/>
            <pc:sldMk cId="260954913" sldId="6339"/>
            <ac:spMk id="5" creationId="{37AAF9FD-92B8-4541-9825-D439178AF21C}"/>
          </ac:spMkLst>
        </pc:spChg>
        <pc:spChg chg="mod">
          <ac:chgData name="김희수" userId="64207fe3-298e-4388-b8e0-ad1f70a4cf4e" providerId="ADAL" clId="{1A60725F-90DD-45B5-B73F-B23024988863}" dt="2020-12-11T06:29:17.076" v="14305"/>
          <ac:spMkLst>
            <pc:docMk/>
            <pc:sldMk cId="260954913" sldId="6339"/>
            <ac:spMk id="13" creationId="{72CAFF05-B7AB-4D16-89A8-3B4B69AAFCD2}"/>
          </ac:spMkLst>
        </pc:spChg>
        <pc:spChg chg="mod">
          <ac:chgData name="김희수" userId="64207fe3-298e-4388-b8e0-ad1f70a4cf4e" providerId="ADAL" clId="{1A60725F-90DD-45B5-B73F-B23024988863}" dt="2020-12-11T06:30:18.687" v="14537"/>
          <ac:spMkLst>
            <pc:docMk/>
            <pc:sldMk cId="260954913" sldId="6339"/>
            <ac:spMk id="19" creationId="{6710EB04-FCA6-402E-BD87-D56225407497}"/>
          </ac:spMkLst>
        </pc:spChg>
        <pc:spChg chg="mod">
          <ac:chgData name="김희수" userId="64207fe3-298e-4388-b8e0-ad1f70a4cf4e" providerId="ADAL" clId="{1A60725F-90DD-45B5-B73F-B23024988863}" dt="2020-12-11T06:29:44.355" v="14374" actId="20577"/>
          <ac:spMkLst>
            <pc:docMk/>
            <pc:sldMk cId="260954913" sldId="6339"/>
            <ac:spMk id="21" creationId="{F4FDF76C-3A9D-4EB5-A12C-F71E85AC4CD7}"/>
          </ac:spMkLst>
        </pc:spChg>
        <pc:spChg chg="mod">
          <ac:chgData name="김희수" userId="64207fe3-298e-4388-b8e0-ad1f70a4cf4e" providerId="ADAL" clId="{1A60725F-90DD-45B5-B73F-B23024988863}" dt="2020-12-11T06:30:47.162" v="14636"/>
          <ac:spMkLst>
            <pc:docMk/>
            <pc:sldMk cId="260954913" sldId="6339"/>
            <ac:spMk id="23" creationId="{A5BA9267-0038-47CB-924F-62109D6DE404}"/>
          </ac:spMkLst>
        </pc:spChg>
      </pc:sldChg>
      <pc:sldChg chg="modSp add mod">
        <pc:chgData name="김희수" userId="64207fe3-298e-4388-b8e0-ad1f70a4cf4e" providerId="ADAL" clId="{1A60725F-90DD-45B5-B73F-B23024988863}" dt="2020-12-21T04:08:17.033" v="18936" actId="6549"/>
        <pc:sldMkLst>
          <pc:docMk/>
          <pc:sldMk cId="712345478" sldId="6341"/>
        </pc:sldMkLst>
        <pc:spChg chg="mod">
          <ac:chgData name="김희수" userId="64207fe3-298e-4388-b8e0-ad1f70a4cf4e" providerId="ADAL" clId="{1A60725F-90DD-45B5-B73F-B23024988863}" dt="2020-12-11T06:31:03.163" v="14664" actId="20577"/>
          <ac:spMkLst>
            <pc:docMk/>
            <pc:sldMk cId="712345478" sldId="6341"/>
            <ac:spMk id="6" creationId="{C7F2D4DD-0682-464A-B14E-057C38038C17}"/>
          </ac:spMkLst>
        </pc:spChg>
        <pc:spChg chg="mod">
          <ac:chgData name="김희수" userId="64207fe3-298e-4388-b8e0-ad1f70a4cf4e" providerId="ADAL" clId="{1A60725F-90DD-45B5-B73F-B23024988863}" dt="2020-12-11T06:31:23.163" v="14669"/>
          <ac:spMkLst>
            <pc:docMk/>
            <pc:sldMk cId="712345478" sldId="6341"/>
            <ac:spMk id="55" creationId="{3ED071CE-7BDA-4B4B-A1ED-996286EC349B}"/>
          </ac:spMkLst>
        </pc:spChg>
        <pc:spChg chg="mod">
          <ac:chgData name="김희수" userId="64207fe3-298e-4388-b8e0-ad1f70a4cf4e" providerId="ADAL" clId="{1A60725F-90DD-45B5-B73F-B23024988863}" dt="2020-12-11T06:31:00.251" v="14648"/>
          <ac:spMkLst>
            <pc:docMk/>
            <pc:sldMk cId="712345478" sldId="6341"/>
            <ac:spMk id="58" creationId="{B6D02D14-8776-4376-8804-C6DCDAC7AB26}"/>
          </ac:spMkLst>
        </pc:spChg>
        <pc:spChg chg="mod">
          <ac:chgData name="김희수" userId="64207fe3-298e-4388-b8e0-ad1f70a4cf4e" providerId="ADAL" clId="{1A60725F-90DD-45B5-B73F-B23024988863}" dt="2020-12-11T06:31:28.332" v="14673"/>
          <ac:spMkLst>
            <pc:docMk/>
            <pc:sldMk cId="712345478" sldId="6341"/>
            <ac:spMk id="73" creationId="{1930DA40-1494-468E-A6CD-012BC63CC6CC}"/>
          </ac:spMkLst>
        </pc:spChg>
        <pc:spChg chg="mod">
          <ac:chgData name="김희수" userId="64207fe3-298e-4388-b8e0-ad1f70a4cf4e" providerId="ADAL" clId="{1A60725F-90DD-45B5-B73F-B23024988863}" dt="2020-12-11T06:31:30.587" v="14677"/>
          <ac:spMkLst>
            <pc:docMk/>
            <pc:sldMk cId="712345478" sldId="6341"/>
            <ac:spMk id="91" creationId="{2B99282B-C0CE-4696-B63E-E727DA4E86E2}"/>
          </ac:spMkLst>
        </pc:spChg>
        <pc:spChg chg="mod">
          <ac:chgData name="김희수" userId="64207fe3-298e-4388-b8e0-ad1f70a4cf4e" providerId="ADAL" clId="{1A60725F-90DD-45B5-B73F-B23024988863}" dt="2020-12-21T04:08:17.033" v="18936" actId="6549"/>
          <ac:spMkLst>
            <pc:docMk/>
            <pc:sldMk cId="712345478" sldId="6341"/>
            <ac:spMk id="92" creationId="{D4E7E716-8075-44A1-884B-96B8CB8183DB}"/>
          </ac:spMkLst>
        </pc:spChg>
        <pc:spChg chg="mod">
          <ac:chgData name="김희수" userId="64207fe3-298e-4388-b8e0-ad1f70a4cf4e" providerId="ADAL" clId="{1A60725F-90DD-45B5-B73F-B23024988863}" dt="2020-12-11T06:40:48.342" v="15509"/>
          <ac:spMkLst>
            <pc:docMk/>
            <pc:sldMk cId="712345478" sldId="6341"/>
            <ac:spMk id="106" creationId="{FB45E724-98D9-4223-985C-735EC8E70A86}"/>
          </ac:spMkLst>
        </pc:spChg>
      </pc:sldChg>
      <pc:sldChg chg="modSp add mod">
        <pc:chgData name="김희수" userId="64207fe3-298e-4388-b8e0-ad1f70a4cf4e" providerId="ADAL" clId="{1A60725F-90DD-45B5-B73F-B23024988863}" dt="2020-12-28T23:56:32.766" v="27981"/>
        <pc:sldMkLst>
          <pc:docMk/>
          <pc:sldMk cId="2135739186" sldId="7615"/>
        </pc:sldMkLst>
        <pc:spChg chg="mod">
          <ac:chgData name="김희수" userId="64207fe3-298e-4388-b8e0-ad1f70a4cf4e" providerId="ADAL" clId="{1A60725F-90DD-45B5-B73F-B23024988863}" dt="2020-12-11T06:36:49.564" v="15156"/>
          <ac:spMkLst>
            <pc:docMk/>
            <pc:sldMk cId="2135739186" sldId="7615"/>
            <ac:spMk id="6" creationId="{EC80060D-8C62-4B92-AB14-35FD9E1D1533}"/>
          </ac:spMkLst>
        </pc:spChg>
        <pc:spChg chg="mod">
          <ac:chgData name="김희수" userId="64207fe3-298e-4388-b8e0-ad1f70a4cf4e" providerId="ADAL" clId="{1A60725F-90DD-45B5-B73F-B23024988863}" dt="2020-12-21T05:37:02.617" v="21608"/>
          <ac:spMkLst>
            <pc:docMk/>
            <pc:sldMk cId="2135739186" sldId="7615"/>
            <ac:spMk id="48" creationId="{C120210F-C067-4211-98E4-27B4058175ED}"/>
          </ac:spMkLst>
        </pc:spChg>
        <pc:spChg chg="mod">
          <ac:chgData name="김희수" userId="64207fe3-298e-4388-b8e0-ad1f70a4cf4e" providerId="ADAL" clId="{1A60725F-90DD-45B5-B73F-B23024988863}" dt="2020-12-21T05:37:26.104" v="21626" actId="20577"/>
          <ac:spMkLst>
            <pc:docMk/>
            <pc:sldMk cId="2135739186" sldId="7615"/>
            <ac:spMk id="50" creationId="{B9D341F6-9A5B-4D4F-94C9-E3DFCC4A466E}"/>
          </ac:spMkLst>
        </pc:spChg>
        <pc:spChg chg="mod">
          <ac:chgData name="김희수" userId="64207fe3-298e-4388-b8e0-ad1f70a4cf4e" providerId="ADAL" clId="{1A60725F-90DD-45B5-B73F-B23024988863}" dt="2020-12-11T06:34:53.578" v="14800" actId="20577"/>
          <ac:spMkLst>
            <pc:docMk/>
            <pc:sldMk cId="2135739186" sldId="7615"/>
            <ac:spMk id="54" creationId="{1B74CFD3-9096-4DD2-9BB2-6C21B16C9956}"/>
          </ac:spMkLst>
        </pc:spChg>
        <pc:spChg chg="mod">
          <ac:chgData name="김희수" userId="64207fe3-298e-4388-b8e0-ad1f70a4cf4e" providerId="ADAL" clId="{1A60725F-90DD-45B5-B73F-B23024988863}" dt="2020-12-11T06:35:55.849" v="14963" actId="20577"/>
          <ac:spMkLst>
            <pc:docMk/>
            <pc:sldMk cId="2135739186" sldId="7615"/>
            <ac:spMk id="59" creationId="{C9AB66A2-F8A5-4197-8758-3ED1C40B112B}"/>
          </ac:spMkLst>
        </pc:spChg>
        <pc:spChg chg="mod">
          <ac:chgData name="김희수" userId="64207fe3-298e-4388-b8e0-ad1f70a4cf4e" providerId="ADAL" clId="{1A60725F-90DD-45B5-B73F-B23024988863}" dt="2020-12-11T06:35:50.445" v="14947"/>
          <ac:spMkLst>
            <pc:docMk/>
            <pc:sldMk cId="2135739186" sldId="7615"/>
            <ac:spMk id="60" creationId="{42B5F293-A17D-46A4-B8F3-5BDDF3EE7E4F}"/>
          </ac:spMkLst>
        </pc:spChg>
        <pc:spChg chg="mod">
          <ac:chgData name="김희수" userId="64207fe3-298e-4388-b8e0-ad1f70a4cf4e" providerId="ADAL" clId="{1A60725F-90DD-45B5-B73F-B23024988863}" dt="2020-12-11T06:35:32.357" v="14913" actId="20577"/>
          <ac:spMkLst>
            <pc:docMk/>
            <pc:sldMk cId="2135739186" sldId="7615"/>
            <ac:spMk id="61" creationId="{3A2D4117-34FE-4873-8351-676B49448E10}"/>
          </ac:spMkLst>
        </pc:spChg>
        <pc:spChg chg="mod">
          <ac:chgData name="김희수" userId="64207fe3-298e-4388-b8e0-ad1f70a4cf4e" providerId="ADAL" clId="{1A60725F-90DD-45B5-B73F-B23024988863}" dt="2020-12-28T23:56:32.766" v="27981"/>
          <ac:spMkLst>
            <pc:docMk/>
            <pc:sldMk cId="2135739186" sldId="7615"/>
            <ac:spMk id="73" creationId="{D42FA759-063E-4A05-A17B-8CEBD14DAC68}"/>
          </ac:spMkLst>
        </pc:spChg>
        <pc:spChg chg="mod">
          <ac:chgData name="김희수" userId="64207fe3-298e-4388-b8e0-ad1f70a4cf4e" providerId="ADAL" clId="{1A60725F-90DD-45B5-B73F-B23024988863}" dt="2020-12-11T06:36:28.916" v="15079" actId="20577"/>
          <ac:spMkLst>
            <pc:docMk/>
            <pc:sldMk cId="2135739186" sldId="7615"/>
            <ac:spMk id="75" creationId="{FBBC28A0-BE3B-40FC-87AC-4FC8563B3E76}"/>
          </ac:spMkLst>
        </pc:spChg>
      </pc:sldChg>
      <pc:sldChg chg="modSp add mod">
        <pc:chgData name="김희수" userId="64207fe3-298e-4388-b8e0-ad1f70a4cf4e" providerId="ADAL" clId="{1A60725F-90DD-45B5-B73F-B23024988863}" dt="2020-12-28T23:56:47.738" v="28016"/>
        <pc:sldMkLst>
          <pc:docMk/>
          <pc:sldMk cId="1592842205" sldId="7616"/>
        </pc:sldMkLst>
        <pc:spChg chg="mod">
          <ac:chgData name="김희수" userId="64207fe3-298e-4388-b8e0-ad1f70a4cf4e" providerId="ADAL" clId="{1A60725F-90DD-45B5-B73F-B23024988863}" dt="2020-12-28T23:56:47.738" v="28016"/>
          <ac:spMkLst>
            <pc:docMk/>
            <pc:sldMk cId="1592842205" sldId="7616"/>
            <ac:spMk id="106" creationId="{B9ED5F8F-F149-4ABE-9F90-E9C6E1FB2090}"/>
          </ac:spMkLst>
        </pc:spChg>
        <pc:spChg chg="mod">
          <ac:chgData name="김희수" userId="64207fe3-298e-4388-b8e0-ad1f70a4cf4e" providerId="ADAL" clId="{1A60725F-90DD-45B5-B73F-B23024988863}" dt="2020-12-11T06:37:34.434" v="15214"/>
          <ac:spMkLst>
            <pc:docMk/>
            <pc:sldMk cId="1592842205" sldId="7616"/>
            <ac:spMk id="112" creationId="{13C9CF43-1AF0-4DB0-98B8-29899AFAB0F9}"/>
          </ac:spMkLst>
        </pc:spChg>
        <pc:spChg chg="mod">
          <ac:chgData name="김희수" userId="64207fe3-298e-4388-b8e0-ad1f70a4cf4e" providerId="ADAL" clId="{1A60725F-90DD-45B5-B73F-B23024988863}" dt="2020-12-11T06:38:13.892" v="15309"/>
          <ac:spMkLst>
            <pc:docMk/>
            <pc:sldMk cId="1592842205" sldId="7616"/>
            <ac:spMk id="113" creationId="{E0B153FE-868D-441D-847F-15A92B9DBF52}"/>
          </ac:spMkLst>
        </pc:spChg>
        <pc:spChg chg="mod">
          <ac:chgData name="김희수" userId="64207fe3-298e-4388-b8e0-ad1f70a4cf4e" providerId="ADAL" clId="{1A60725F-90DD-45B5-B73F-B23024988863}" dt="2020-12-11T06:39:02.169" v="15455"/>
          <ac:spMkLst>
            <pc:docMk/>
            <pc:sldMk cId="1592842205" sldId="7616"/>
            <ac:spMk id="122" creationId="{3D6F89D6-BDF5-4F7D-90CA-A3DE56B64B0E}"/>
          </ac:spMkLst>
        </pc:spChg>
        <pc:spChg chg="mod">
          <ac:chgData name="김희수" userId="64207fe3-298e-4388-b8e0-ad1f70a4cf4e" providerId="ADAL" clId="{1A60725F-90DD-45B5-B73F-B23024988863}" dt="2020-12-11T06:39:08.827" v="15476"/>
          <ac:spMkLst>
            <pc:docMk/>
            <pc:sldMk cId="1592842205" sldId="7616"/>
            <ac:spMk id="123" creationId="{46ECC99B-4BE8-4788-B92C-5E4E8ACA4434}"/>
          </ac:spMkLst>
        </pc:spChg>
        <pc:spChg chg="mod">
          <ac:chgData name="김희수" userId="64207fe3-298e-4388-b8e0-ad1f70a4cf4e" providerId="ADAL" clId="{1A60725F-90DD-45B5-B73F-B23024988863}" dt="2020-12-28T23:56:41.132" v="28006" actId="6549"/>
          <ac:spMkLst>
            <pc:docMk/>
            <pc:sldMk cId="1592842205" sldId="7616"/>
            <ac:spMk id="134" creationId="{0F4D29B1-3C13-4D9B-BE42-5B95B69CA6D4}"/>
          </ac:spMkLst>
        </pc:spChg>
        <pc:spChg chg="mod">
          <ac:chgData name="김희수" userId="64207fe3-298e-4388-b8e0-ad1f70a4cf4e" providerId="ADAL" clId="{1A60725F-90DD-45B5-B73F-B23024988863}" dt="2020-12-11T06:37:05.445" v="15165"/>
          <ac:spMkLst>
            <pc:docMk/>
            <pc:sldMk cId="1592842205" sldId="7616"/>
            <ac:spMk id="135" creationId="{B3020CB7-B98F-4B66-9E62-489B95734378}"/>
          </ac:spMkLst>
        </pc:spChg>
        <pc:spChg chg="mod">
          <ac:chgData name="김희수" userId="64207fe3-298e-4388-b8e0-ad1f70a4cf4e" providerId="ADAL" clId="{1A60725F-90DD-45B5-B73F-B23024988863}" dt="2020-12-11T06:37:20.661" v="15178"/>
          <ac:spMkLst>
            <pc:docMk/>
            <pc:sldMk cId="1592842205" sldId="7616"/>
            <ac:spMk id="136" creationId="{570DD254-5BD9-4CB5-8351-6E65820AE18C}"/>
          </ac:spMkLst>
        </pc:spChg>
        <pc:spChg chg="mod">
          <ac:chgData name="김희수" userId="64207fe3-298e-4388-b8e0-ad1f70a4cf4e" providerId="ADAL" clId="{1A60725F-90DD-45B5-B73F-B23024988863}" dt="2020-12-11T06:38:17.756" v="15323"/>
          <ac:spMkLst>
            <pc:docMk/>
            <pc:sldMk cId="1592842205" sldId="7616"/>
            <ac:spMk id="149" creationId="{CAE3E4F0-FAD8-4429-AB39-DFC7E88E04E6}"/>
          </ac:spMkLst>
        </pc:spChg>
        <pc:spChg chg="mod">
          <ac:chgData name="김희수" userId="64207fe3-298e-4388-b8e0-ad1f70a4cf4e" providerId="ADAL" clId="{1A60725F-90DD-45B5-B73F-B23024988863}" dt="2020-12-11T06:38:26.877" v="15336"/>
          <ac:spMkLst>
            <pc:docMk/>
            <pc:sldMk cId="1592842205" sldId="7616"/>
            <ac:spMk id="151" creationId="{94561740-AA0B-4DE5-9E3E-17AB9FFB66F6}"/>
          </ac:spMkLst>
        </pc:spChg>
        <pc:spChg chg="mod">
          <ac:chgData name="김희수" userId="64207fe3-298e-4388-b8e0-ad1f70a4cf4e" providerId="ADAL" clId="{1A60725F-90DD-45B5-B73F-B23024988863}" dt="2020-12-11T06:38:33.761" v="15345"/>
          <ac:spMkLst>
            <pc:docMk/>
            <pc:sldMk cId="1592842205" sldId="7616"/>
            <ac:spMk id="157" creationId="{4CF89109-F8CE-471B-82ED-EFE24BF6B10F}"/>
          </ac:spMkLst>
        </pc:spChg>
        <pc:spChg chg="mod">
          <ac:chgData name="김희수" userId="64207fe3-298e-4388-b8e0-ad1f70a4cf4e" providerId="ADAL" clId="{1A60725F-90DD-45B5-B73F-B23024988863}" dt="2020-12-11T06:38:42.285" v="15378"/>
          <ac:spMkLst>
            <pc:docMk/>
            <pc:sldMk cId="1592842205" sldId="7616"/>
            <ac:spMk id="158" creationId="{29B6A821-7CB6-4A0C-A8E7-EC68BEA605D1}"/>
          </ac:spMkLst>
        </pc:spChg>
        <pc:spChg chg="mod">
          <ac:chgData name="김희수" userId="64207fe3-298e-4388-b8e0-ad1f70a4cf4e" providerId="ADAL" clId="{1A60725F-90DD-45B5-B73F-B23024988863}" dt="2020-12-11T06:38:49.684" v="15412" actId="20577"/>
          <ac:spMkLst>
            <pc:docMk/>
            <pc:sldMk cId="1592842205" sldId="7616"/>
            <ac:spMk id="159" creationId="{32469FD3-4A37-4FD4-8772-D9CE4CC6BB92}"/>
          </ac:spMkLst>
        </pc:spChg>
      </pc:sldChg>
      <pc:sldChg chg="addSp delSp modSp add mod">
        <pc:chgData name="김희수" userId="64207fe3-298e-4388-b8e0-ad1f70a4cf4e" providerId="ADAL" clId="{1A60725F-90DD-45B5-B73F-B23024988863}" dt="2020-12-29T04:54:36.554" v="28910" actId="20577"/>
        <pc:sldMkLst>
          <pc:docMk/>
          <pc:sldMk cId="922703274" sldId="7617"/>
        </pc:sldMkLst>
        <pc:spChg chg="mod">
          <ac:chgData name="김희수" userId="64207fe3-298e-4388-b8e0-ad1f70a4cf4e" providerId="ADAL" clId="{1A60725F-90DD-45B5-B73F-B23024988863}" dt="2020-12-11T06:39:22.852" v="15477"/>
          <ac:spMkLst>
            <pc:docMk/>
            <pc:sldMk cId="922703274" sldId="7617"/>
            <ac:spMk id="9" creationId="{613DCC95-B472-4B65-86EF-FECA8BA98492}"/>
          </ac:spMkLst>
        </pc:spChg>
        <pc:spChg chg="mod">
          <ac:chgData name="김희수" userId="64207fe3-298e-4388-b8e0-ad1f70a4cf4e" providerId="ADAL" clId="{1A60725F-90DD-45B5-B73F-B23024988863}" dt="2020-12-11T06:39:36.019" v="15480"/>
          <ac:spMkLst>
            <pc:docMk/>
            <pc:sldMk cId="922703274" sldId="7617"/>
            <ac:spMk id="10" creationId="{75FFC47B-E039-49A3-A440-B1432F850C40}"/>
          </ac:spMkLst>
        </pc:spChg>
        <pc:spChg chg="mod">
          <ac:chgData name="김희수" userId="64207fe3-298e-4388-b8e0-ad1f70a4cf4e" providerId="ADAL" clId="{1A60725F-90DD-45B5-B73F-B23024988863}" dt="2020-12-11T06:40:10.349" v="15495" actId="20577"/>
          <ac:spMkLst>
            <pc:docMk/>
            <pc:sldMk cId="922703274" sldId="7617"/>
            <ac:spMk id="12" creationId="{199C50DE-16AB-4C02-B85F-92E13867340D}"/>
          </ac:spMkLst>
        </pc:spChg>
        <pc:spChg chg="mod">
          <ac:chgData name="김희수" userId="64207fe3-298e-4388-b8e0-ad1f70a4cf4e" providerId="ADAL" clId="{1A60725F-90DD-45B5-B73F-B23024988863}" dt="2020-12-11T06:40:13.480" v="15496" actId="108"/>
          <ac:spMkLst>
            <pc:docMk/>
            <pc:sldMk cId="922703274" sldId="7617"/>
            <ac:spMk id="13" creationId="{738D0871-633F-448A-8335-78F1517D8613}"/>
          </ac:spMkLst>
        </pc:spChg>
        <pc:spChg chg="mod">
          <ac:chgData name="김희수" userId="64207fe3-298e-4388-b8e0-ad1f70a4cf4e" providerId="ADAL" clId="{1A60725F-90DD-45B5-B73F-B23024988863}" dt="2020-12-29T00:00:25.208" v="28734"/>
          <ac:spMkLst>
            <pc:docMk/>
            <pc:sldMk cId="922703274" sldId="7617"/>
            <ac:spMk id="14" creationId="{E59B454A-AD0A-4A90-B884-6A90157FD952}"/>
          </ac:spMkLst>
        </pc:spChg>
        <pc:spChg chg="mod">
          <ac:chgData name="김희수" userId="64207fe3-298e-4388-b8e0-ad1f70a4cf4e" providerId="ADAL" clId="{1A60725F-90DD-45B5-B73F-B23024988863}" dt="2020-12-29T04:54:31.058" v="28908" actId="1035"/>
          <ac:spMkLst>
            <pc:docMk/>
            <pc:sldMk cId="922703274" sldId="7617"/>
            <ac:spMk id="16" creationId="{A81B5BD7-C6F3-4BBA-8C9C-BC76672DD614}"/>
          </ac:spMkLst>
        </pc:spChg>
        <pc:spChg chg="mod">
          <ac:chgData name="김희수" userId="64207fe3-298e-4388-b8e0-ad1f70a4cf4e" providerId="ADAL" clId="{1A60725F-90DD-45B5-B73F-B23024988863}" dt="2020-12-29T04:54:33.905" v="28909" actId="20577"/>
          <ac:spMkLst>
            <pc:docMk/>
            <pc:sldMk cId="922703274" sldId="7617"/>
            <ac:spMk id="20" creationId="{D0B71B28-4423-4B90-9A6A-A9D2F5B2F744}"/>
          </ac:spMkLst>
        </pc:spChg>
        <pc:spChg chg="mod">
          <ac:chgData name="김희수" userId="64207fe3-298e-4388-b8e0-ad1f70a4cf4e" providerId="ADAL" clId="{1A60725F-90DD-45B5-B73F-B23024988863}" dt="2020-12-29T04:54:31.058" v="28908" actId="1035"/>
          <ac:spMkLst>
            <pc:docMk/>
            <pc:sldMk cId="922703274" sldId="7617"/>
            <ac:spMk id="21" creationId="{3A923316-722D-494B-AB6F-C31A56CAE32D}"/>
          </ac:spMkLst>
        </pc:spChg>
        <pc:spChg chg="del">
          <ac:chgData name="김희수" userId="64207fe3-298e-4388-b8e0-ad1f70a4cf4e" providerId="ADAL" clId="{1A60725F-90DD-45B5-B73F-B23024988863}" dt="2020-12-21T15:26:55.686" v="26443" actId="478"/>
          <ac:spMkLst>
            <pc:docMk/>
            <pc:sldMk cId="922703274" sldId="7617"/>
            <ac:spMk id="22" creationId="{B0AB1E39-F4ED-4C2F-8265-58F0C7C984BC}"/>
          </ac:spMkLst>
        </pc:spChg>
        <pc:spChg chg="mod">
          <ac:chgData name="김희수" userId="64207fe3-298e-4388-b8e0-ad1f70a4cf4e" providerId="ADAL" clId="{1A60725F-90DD-45B5-B73F-B23024988863}" dt="2020-12-11T06:39:40.684" v="15483" actId="20577"/>
          <ac:spMkLst>
            <pc:docMk/>
            <pc:sldMk cId="922703274" sldId="7617"/>
            <ac:spMk id="26" creationId="{5174B96D-0613-4CF7-99D1-C74BB1204D4B}"/>
          </ac:spMkLst>
        </pc:spChg>
        <pc:spChg chg="add mod">
          <ac:chgData name="김희수" userId="64207fe3-298e-4388-b8e0-ad1f70a4cf4e" providerId="ADAL" clId="{1A60725F-90DD-45B5-B73F-B23024988863}" dt="2020-12-29T04:54:36.554" v="28910" actId="20577"/>
          <ac:spMkLst>
            <pc:docMk/>
            <pc:sldMk cId="922703274" sldId="7617"/>
            <ac:spMk id="30" creationId="{CDA47AEC-11A6-4FC1-8BEA-60A7F252909E}"/>
          </ac:spMkLst>
        </pc:spChg>
        <pc:spChg chg="mod">
          <ac:chgData name="김희수" userId="64207fe3-298e-4388-b8e0-ad1f70a4cf4e" providerId="ADAL" clId="{1A60725F-90DD-45B5-B73F-B23024988863}" dt="2020-12-11T06:40:02.658" v="15492"/>
          <ac:spMkLst>
            <pc:docMk/>
            <pc:sldMk cId="922703274" sldId="7617"/>
            <ac:spMk id="31" creationId="{45D46D7D-25D4-47B5-96F3-C14B27684F42}"/>
          </ac:spMkLst>
        </pc:spChg>
        <pc:spChg chg="mod">
          <ac:chgData name="김희수" userId="64207fe3-298e-4388-b8e0-ad1f70a4cf4e" providerId="ADAL" clId="{1A60725F-90DD-45B5-B73F-B23024988863}" dt="2020-12-29T04:54:31.058" v="28908" actId="1035"/>
          <ac:spMkLst>
            <pc:docMk/>
            <pc:sldMk cId="922703274" sldId="7617"/>
            <ac:spMk id="33" creationId="{982AB206-8226-4901-B6FA-2FA9AB4B9DE5}"/>
          </ac:spMkLst>
        </pc:spChg>
      </pc:sldChg>
      <pc:sldChg chg="add">
        <pc:chgData name="김희수" userId="64207fe3-298e-4388-b8e0-ad1f70a4cf4e" providerId="ADAL" clId="{1A60725F-90DD-45B5-B73F-B23024988863}" dt="2020-12-05T04:38:00.061" v="3"/>
        <pc:sldMkLst>
          <pc:docMk/>
          <pc:sldMk cId="3661113335" sldId="7622"/>
        </pc:sldMkLst>
      </pc:sldChg>
      <pc:sldChg chg="modSp add">
        <pc:chgData name="김희수" userId="64207fe3-298e-4388-b8e0-ad1f70a4cf4e" providerId="ADAL" clId="{1A60725F-90DD-45B5-B73F-B23024988863}" dt="2020-12-11T05:02:39.474" v="7218"/>
        <pc:sldMkLst>
          <pc:docMk/>
          <pc:sldMk cId="584932364" sldId="7623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584932364" sldId="7623"/>
            <ac:spMk id="176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584932364" sldId="7623"/>
            <ac:spMk id="187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584932364" sldId="7623"/>
            <ac:spMk id="192" creationId="{00000000-0000-0000-0000-000000000000}"/>
          </ac:spMkLst>
        </pc:spChg>
      </pc:sldChg>
      <pc:sldChg chg="modSp add">
        <pc:chgData name="김희수" userId="64207fe3-298e-4388-b8e0-ad1f70a4cf4e" providerId="ADAL" clId="{1A60725F-90DD-45B5-B73F-B23024988863}" dt="2020-12-11T05:02:39.474" v="7218"/>
        <pc:sldMkLst>
          <pc:docMk/>
          <pc:sldMk cId="3847411482" sldId="7624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847411482" sldId="7624"/>
            <ac:spMk id="90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847411482" sldId="7624"/>
            <ac:spMk id="91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3847411482" sldId="7624"/>
            <ac:spMk id="92" creationId="{00000000-0000-0000-0000-000000000000}"/>
          </ac:spMkLst>
        </pc:spChg>
      </pc:sldChg>
      <pc:sldChg chg="modSp add">
        <pc:chgData name="김희수" userId="64207fe3-298e-4388-b8e0-ad1f70a4cf4e" providerId="ADAL" clId="{1A60725F-90DD-45B5-B73F-B23024988863}" dt="2020-12-11T05:02:39.474" v="7218"/>
        <pc:sldMkLst>
          <pc:docMk/>
          <pc:sldMk cId="1395385941" sldId="7625"/>
        </pc:sldMkLst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395385941" sldId="7625"/>
            <ac:spMk id="90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395385941" sldId="7625"/>
            <ac:spMk id="91" creationId="{00000000-0000-0000-0000-000000000000}"/>
          </ac:spMkLst>
        </pc:spChg>
        <pc:spChg chg="mod">
          <ac:chgData name="김희수" userId="64207fe3-298e-4388-b8e0-ad1f70a4cf4e" providerId="ADAL" clId="{1A60725F-90DD-45B5-B73F-B23024988863}" dt="2020-12-11T05:02:39.474" v="7218"/>
          <ac:spMkLst>
            <pc:docMk/>
            <pc:sldMk cId="1395385941" sldId="7625"/>
            <ac:spMk id="92" creationId="{00000000-0000-0000-0000-000000000000}"/>
          </ac:spMkLst>
        </pc:spChg>
      </pc:sldChg>
      <pc:sldChg chg="modSp add mod">
        <pc:chgData name="김희수" userId="64207fe3-298e-4388-b8e0-ad1f70a4cf4e" providerId="ADAL" clId="{1A60725F-90DD-45B5-B73F-B23024988863}" dt="2020-12-11T05:47:12.545" v="12582"/>
        <pc:sldMkLst>
          <pc:docMk/>
          <pc:sldMk cId="3701581002" sldId="7633"/>
        </pc:sldMkLst>
        <pc:spChg chg="mod">
          <ac:chgData name="김희수" userId="64207fe3-298e-4388-b8e0-ad1f70a4cf4e" providerId="ADAL" clId="{1A60725F-90DD-45B5-B73F-B23024988863}" dt="2020-12-11T05:45:46.944" v="12172"/>
          <ac:spMkLst>
            <pc:docMk/>
            <pc:sldMk cId="3701581002" sldId="7633"/>
            <ac:spMk id="5" creationId="{48CFCD2B-6D10-482C-A60C-54B4BB746A4F}"/>
          </ac:spMkLst>
        </pc:spChg>
        <pc:spChg chg="mod">
          <ac:chgData name="김희수" userId="64207fe3-298e-4388-b8e0-ad1f70a4cf4e" providerId="ADAL" clId="{1A60725F-90DD-45B5-B73F-B23024988863}" dt="2020-12-11T05:44:44.809" v="11881"/>
          <ac:spMkLst>
            <pc:docMk/>
            <pc:sldMk cId="3701581002" sldId="7633"/>
            <ac:spMk id="13" creationId="{96DFD3A9-4FBB-472A-A757-7CD8BD6A012F}"/>
          </ac:spMkLst>
        </pc:spChg>
        <pc:spChg chg="mod">
          <ac:chgData name="김희수" userId="64207fe3-298e-4388-b8e0-ad1f70a4cf4e" providerId="ADAL" clId="{1A60725F-90DD-45B5-B73F-B23024988863}" dt="2020-12-11T05:46:12.430" v="12237"/>
          <ac:spMkLst>
            <pc:docMk/>
            <pc:sldMk cId="3701581002" sldId="7633"/>
            <ac:spMk id="20" creationId="{2369889D-FA01-422C-B557-A55E12FDEB58}"/>
          </ac:spMkLst>
        </pc:spChg>
        <pc:spChg chg="mod">
          <ac:chgData name="김희수" userId="64207fe3-298e-4388-b8e0-ad1f70a4cf4e" providerId="ADAL" clId="{1A60725F-90DD-45B5-B73F-B23024988863}" dt="2020-12-11T05:45:50.914" v="12174" actId="21"/>
          <ac:spMkLst>
            <pc:docMk/>
            <pc:sldMk cId="3701581002" sldId="7633"/>
            <ac:spMk id="28" creationId="{2999E458-E852-443E-97B8-071B2F85CE28}"/>
          </ac:spMkLst>
        </pc:spChg>
        <pc:spChg chg="mod">
          <ac:chgData name="김희수" userId="64207fe3-298e-4388-b8e0-ad1f70a4cf4e" providerId="ADAL" clId="{1A60725F-90DD-45B5-B73F-B23024988863}" dt="2020-12-11T05:45:13.572" v="12039"/>
          <ac:spMkLst>
            <pc:docMk/>
            <pc:sldMk cId="3701581002" sldId="7633"/>
            <ac:spMk id="30" creationId="{13F598B7-D3E4-4088-A758-65F670E85730}"/>
          </ac:spMkLst>
        </pc:spChg>
        <pc:spChg chg="mod">
          <ac:chgData name="김희수" userId="64207fe3-298e-4388-b8e0-ad1f70a4cf4e" providerId="ADAL" clId="{1A60725F-90DD-45B5-B73F-B23024988863}" dt="2020-12-11T05:45:35.609" v="12161" actId="20577"/>
          <ac:spMkLst>
            <pc:docMk/>
            <pc:sldMk cId="3701581002" sldId="7633"/>
            <ac:spMk id="31" creationId="{EDD90D45-1BD8-40E8-B4F7-803291478449}"/>
          </ac:spMkLst>
        </pc:spChg>
        <pc:spChg chg="mod">
          <ac:chgData name="김희수" userId="64207fe3-298e-4388-b8e0-ad1f70a4cf4e" providerId="ADAL" clId="{1A60725F-90DD-45B5-B73F-B23024988863}" dt="2020-12-11T05:46:38.738" v="12357"/>
          <ac:spMkLst>
            <pc:docMk/>
            <pc:sldMk cId="3701581002" sldId="7633"/>
            <ac:spMk id="32" creationId="{EDA939A2-30F1-4C5F-A2AC-2A9B3992C3F3}"/>
          </ac:spMkLst>
        </pc:spChg>
        <pc:spChg chg="mod">
          <ac:chgData name="김희수" userId="64207fe3-298e-4388-b8e0-ad1f70a4cf4e" providerId="ADAL" clId="{1A60725F-90DD-45B5-B73F-B23024988863}" dt="2020-12-11T05:47:12.545" v="12582"/>
          <ac:spMkLst>
            <pc:docMk/>
            <pc:sldMk cId="3701581002" sldId="7633"/>
            <ac:spMk id="33" creationId="{ABDFCD95-E63A-4397-8184-27E2711415B2}"/>
          </ac:spMkLst>
        </pc:spChg>
        <pc:spChg chg="mod">
          <ac:chgData name="김희수" userId="64207fe3-298e-4388-b8e0-ad1f70a4cf4e" providerId="ADAL" clId="{1A60725F-90DD-45B5-B73F-B23024988863}" dt="2020-12-11T05:44:48.422" v="11883"/>
          <ac:spMkLst>
            <pc:docMk/>
            <pc:sldMk cId="3701581002" sldId="7633"/>
            <ac:spMk id="41" creationId="{429C55A0-0647-4F65-823D-1389CA32975E}"/>
          </ac:spMkLst>
        </pc:spChg>
        <pc:spChg chg="mod">
          <ac:chgData name="김희수" userId="64207fe3-298e-4388-b8e0-ad1f70a4cf4e" providerId="ADAL" clId="{1A60725F-90DD-45B5-B73F-B23024988863}" dt="2020-12-11T05:44:50.745" v="11886" actId="20577"/>
          <ac:spMkLst>
            <pc:docMk/>
            <pc:sldMk cId="3701581002" sldId="7633"/>
            <ac:spMk id="43" creationId="{F06843D5-747D-4487-AD56-C4583946E1CB}"/>
          </ac:spMkLst>
        </pc:spChg>
      </pc:sldChg>
      <pc:sldChg chg="modSp add mod">
        <pc:chgData name="김희수" userId="64207fe3-298e-4388-b8e0-ad1f70a4cf4e" providerId="ADAL" clId="{1A60725F-90DD-45B5-B73F-B23024988863}" dt="2020-12-11T05:49:08.406" v="13013"/>
        <pc:sldMkLst>
          <pc:docMk/>
          <pc:sldMk cId="2754920997" sldId="7634"/>
        </pc:sldMkLst>
        <pc:spChg chg="mod">
          <ac:chgData name="김희수" userId="64207fe3-298e-4388-b8e0-ad1f70a4cf4e" providerId="ADAL" clId="{1A60725F-90DD-45B5-B73F-B23024988863}" dt="2020-12-11T05:47:42.397" v="12757" actId="14100"/>
          <ac:spMkLst>
            <pc:docMk/>
            <pc:sldMk cId="2754920997" sldId="7634"/>
            <ac:spMk id="4" creationId="{00DEC6A6-EB1C-46DC-8F18-5E6DB0149315}"/>
          </ac:spMkLst>
        </pc:spChg>
        <pc:spChg chg="mod">
          <ac:chgData name="김희수" userId="64207fe3-298e-4388-b8e0-ad1f70a4cf4e" providerId="ADAL" clId="{1A60725F-90DD-45B5-B73F-B23024988863}" dt="2020-12-11T05:47:54.177" v="12783"/>
          <ac:spMkLst>
            <pc:docMk/>
            <pc:sldMk cId="2754920997" sldId="7634"/>
            <ac:spMk id="8" creationId="{9138DAFA-F77C-457D-A885-28662A3B8A65}"/>
          </ac:spMkLst>
        </pc:spChg>
        <pc:spChg chg="mod">
          <ac:chgData name="김희수" userId="64207fe3-298e-4388-b8e0-ad1f70a4cf4e" providerId="ADAL" clId="{1A60725F-90DD-45B5-B73F-B23024988863}" dt="2020-12-11T05:48:09.198" v="12821"/>
          <ac:spMkLst>
            <pc:docMk/>
            <pc:sldMk cId="2754920997" sldId="7634"/>
            <ac:spMk id="18" creationId="{A0884C66-4A87-4D7C-9565-32ABB35D8195}"/>
          </ac:spMkLst>
        </pc:spChg>
        <pc:spChg chg="mod">
          <ac:chgData name="김희수" userId="64207fe3-298e-4388-b8e0-ad1f70a4cf4e" providerId="ADAL" clId="{1A60725F-90DD-45B5-B73F-B23024988863}" dt="2020-12-11T05:48:13.014" v="12823"/>
          <ac:spMkLst>
            <pc:docMk/>
            <pc:sldMk cId="2754920997" sldId="7634"/>
            <ac:spMk id="25" creationId="{769044F9-A704-4309-854E-570DDD18D1B2}"/>
          </ac:spMkLst>
        </pc:spChg>
        <pc:spChg chg="mod">
          <ac:chgData name="김희수" userId="64207fe3-298e-4388-b8e0-ad1f70a4cf4e" providerId="ADAL" clId="{1A60725F-90DD-45B5-B73F-B23024988863}" dt="2020-12-11T05:48:15.016" v="12824" actId="20577"/>
          <ac:spMkLst>
            <pc:docMk/>
            <pc:sldMk cId="2754920997" sldId="7634"/>
            <ac:spMk id="26" creationId="{8986540F-7BC2-48E5-8DEC-CAE5CEF75235}"/>
          </ac:spMkLst>
        </pc:spChg>
        <pc:spChg chg="mod">
          <ac:chgData name="김희수" userId="64207fe3-298e-4388-b8e0-ad1f70a4cf4e" providerId="ADAL" clId="{1A60725F-90DD-45B5-B73F-B23024988863}" dt="2020-12-11T05:48:54.378" v="12973"/>
          <ac:spMkLst>
            <pc:docMk/>
            <pc:sldMk cId="2754920997" sldId="7634"/>
            <ac:spMk id="35" creationId="{B553BC20-453E-4BAD-9CB5-71260D13F4AE}"/>
          </ac:spMkLst>
        </pc:spChg>
        <pc:spChg chg="mod">
          <ac:chgData name="김희수" userId="64207fe3-298e-4388-b8e0-ad1f70a4cf4e" providerId="ADAL" clId="{1A60725F-90DD-45B5-B73F-B23024988863}" dt="2020-12-11T05:49:08.406" v="13013"/>
          <ac:spMkLst>
            <pc:docMk/>
            <pc:sldMk cId="2754920997" sldId="7634"/>
            <ac:spMk id="37" creationId="{59446AE3-3D07-4853-A709-54F767C28328}"/>
          </ac:spMkLst>
        </pc:spChg>
      </pc:sldChg>
      <pc:sldChg chg="modSp add mod">
        <pc:chgData name="김희수" userId="64207fe3-298e-4388-b8e0-ad1f70a4cf4e" providerId="ADAL" clId="{1A60725F-90DD-45B5-B73F-B23024988863}" dt="2020-12-11T06:22:35.135" v="13470"/>
        <pc:sldMkLst>
          <pc:docMk/>
          <pc:sldMk cId="3841790663" sldId="7635"/>
        </pc:sldMkLst>
        <pc:spChg chg="mod">
          <ac:chgData name="김희수" userId="64207fe3-298e-4388-b8e0-ad1f70a4cf4e" providerId="ADAL" clId="{1A60725F-90DD-45B5-B73F-B23024988863}" dt="2020-12-11T05:49:21.772" v="13022"/>
          <ac:spMkLst>
            <pc:docMk/>
            <pc:sldMk cId="3841790663" sldId="7635"/>
            <ac:spMk id="4" creationId="{82AAF693-4BE5-4B62-AED1-316E7C45564E}"/>
          </ac:spMkLst>
        </pc:spChg>
        <pc:spChg chg="mod">
          <ac:chgData name="김희수" userId="64207fe3-298e-4388-b8e0-ad1f70a4cf4e" providerId="ADAL" clId="{1A60725F-90DD-45B5-B73F-B23024988863}" dt="2020-12-11T05:49:51.541" v="13155" actId="14100"/>
          <ac:spMkLst>
            <pc:docMk/>
            <pc:sldMk cId="3841790663" sldId="7635"/>
            <ac:spMk id="5" creationId="{7CDDACE1-F92D-4AD7-9C88-5FEFD54031BC}"/>
          </ac:spMkLst>
        </pc:spChg>
        <pc:spChg chg="mod">
          <ac:chgData name="김희수" userId="64207fe3-298e-4388-b8e0-ad1f70a4cf4e" providerId="ADAL" clId="{1A60725F-90DD-45B5-B73F-B23024988863}" dt="2020-12-11T06:22:35.135" v="13470"/>
          <ac:spMkLst>
            <pc:docMk/>
            <pc:sldMk cId="3841790663" sldId="7635"/>
            <ac:spMk id="9" creationId="{4322F2E4-BEFC-433C-AB31-91275CD5E06C}"/>
          </ac:spMkLst>
        </pc:spChg>
      </pc:sldChg>
      <pc:sldChg chg="modSp add mod">
        <pc:chgData name="김희수" userId="64207fe3-298e-4388-b8e0-ad1f70a4cf4e" providerId="ADAL" clId="{1A60725F-90DD-45B5-B73F-B23024988863}" dt="2020-12-11T06:23:40.539" v="13607" actId="20577"/>
        <pc:sldMkLst>
          <pc:docMk/>
          <pc:sldMk cId="3292148872" sldId="7636"/>
        </pc:sldMkLst>
        <pc:spChg chg="mod">
          <ac:chgData name="김희수" userId="64207fe3-298e-4388-b8e0-ad1f70a4cf4e" providerId="ADAL" clId="{1A60725F-90DD-45B5-B73F-B23024988863}" dt="2020-12-11T06:22:49.489" v="13486"/>
          <ac:spMkLst>
            <pc:docMk/>
            <pc:sldMk cId="3292148872" sldId="7636"/>
            <ac:spMk id="86" creationId="{D986296C-7E70-477A-8494-40AC5D698132}"/>
          </ac:spMkLst>
        </pc:spChg>
        <pc:spChg chg="mod">
          <ac:chgData name="김희수" userId="64207fe3-298e-4388-b8e0-ad1f70a4cf4e" providerId="ADAL" clId="{1A60725F-90DD-45B5-B73F-B23024988863}" dt="2020-12-11T06:22:54.120" v="13502"/>
          <ac:spMkLst>
            <pc:docMk/>
            <pc:sldMk cId="3292148872" sldId="7636"/>
            <ac:spMk id="87" creationId="{293108D2-277A-4BC4-8A0B-E08D59F004C7}"/>
          </ac:spMkLst>
        </pc:spChg>
        <pc:spChg chg="mod">
          <ac:chgData name="김희수" userId="64207fe3-298e-4388-b8e0-ad1f70a4cf4e" providerId="ADAL" clId="{1A60725F-90DD-45B5-B73F-B23024988863}" dt="2020-12-11T06:23:40.539" v="13607" actId="20577"/>
          <ac:spMkLst>
            <pc:docMk/>
            <pc:sldMk cId="3292148872" sldId="7636"/>
            <ac:spMk id="99" creationId="{F203C7B6-7DF7-4BA6-AC2F-F4A956F9B2DD}"/>
          </ac:spMkLst>
        </pc:spChg>
        <pc:spChg chg="mod">
          <ac:chgData name="김희수" userId="64207fe3-298e-4388-b8e0-ad1f70a4cf4e" providerId="ADAL" clId="{1A60725F-90DD-45B5-B73F-B23024988863}" dt="2020-12-11T06:23:33.577" v="13603"/>
          <ac:spMkLst>
            <pc:docMk/>
            <pc:sldMk cId="3292148872" sldId="7636"/>
            <ac:spMk id="102" creationId="{6459A166-28DB-4FDB-ACAE-5D732AD986AD}"/>
          </ac:spMkLst>
        </pc:spChg>
      </pc:sldChg>
      <pc:sldChg chg="modSp add mod">
        <pc:chgData name="김희수" userId="64207fe3-298e-4388-b8e0-ad1f70a4cf4e" providerId="ADAL" clId="{1A60725F-90DD-45B5-B73F-B23024988863}" dt="2020-12-21T05:36:05.228" v="21569" actId="20577"/>
        <pc:sldMkLst>
          <pc:docMk/>
          <pc:sldMk cId="3230621038" sldId="7637"/>
        </pc:sldMkLst>
        <pc:graphicFrameChg chg="mod modGraphic">
          <ac:chgData name="김희수" userId="64207fe3-298e-4388-b8e0-ad1f70a4cf4e" providerId="ADAL" clId="{1A60725F-90DD-45B5-B73F-B23024988863}" dt="2020-12-21T05:36:05.228" v="21569" actId="20577"/>
          <ac:graphicFrameMkLst>
            <pc:docMk/>
            <pc:sldMk cId="3230621038" sldId="7637"/>
            <ac:graphicFrameMk id="16" creationId="{500B9AA2-6586-403F-A284-6BF0CCBAC5C8}"/>
          </ac:graphicFrameMkLst>
        </pc:graphicFrameChg>
      </pc:sldChg>
      <pc:sldChg chg="modSp add mod">
        <pc:chgData name="김희수" userId="64207fe3-298e-4388-b8e0-ad1f70a4cf4e" providerId="ADAL" clId="{1A60725F-90DD-45B5-B73F-B23024988863}" dt="2020-12-21T05:37:15.059" v="21624" actId="20577"/>
        <pc:sldMkLst>
          <pc:docMk/>
          <pc:sldMk cId="1204982675" sldId="7638"/>
        </pc:sldMkLst>
        <pc:spChg chg="mod">
          <ac:chgData name="김희수" userId="64207fe3-298e-4388-b8e0-ad1f70a4cf4e" providerId="ADAL" clId="{1A60725F-90DD-45B5-B73F-B23024988863}" dt="2020-12-21T05:36:14.601" v="21570"/>
          <ac:spMkLst>
            <pc:docMk/>
            <pc:sldMk cId="1204982675" sldId="7638"/>
            <ac:spMk id="2" creationId="{69329B81-CE2F-464F-8C28-D2523EF0803E}"/>
          </ac:spMkLst>
        </pc:spChg>
        <pc:spChg chg="mod">
          <ac:chgData name="김희수" userId="64207fe3-298e-4388-b8e0-ad1f70a4cf4e" providerId="ADAL" clId="{1A60725F-90DD-45B5-B73F-B23024988863}" dt="2020-12-21T05:36:29.106" v="21573" actId="6549"/>
          <ac:spMkLst>
            <pc:docMk/>
            <pc:sldMk cId="1204982675" sldId="7638"/>
            <ac:spMk id="7" creationId="{986C1DEC-57F9-4BA8-A8FB-249E4C9AB43C}"/>
          </ac:spMkLst>
        </pc:spChg>
        <pc:spChg chg="mod">
          <ac:chgData name="김희수" userId="64207fe3-298e-4388-b8e0-ad1f70a4cf4e" providerId="ADAL" clId="{1A60725F-90DD-45B5-B73F-B23024988863}" dt="2020-12-21T05:37:15.059" v="21624" actId="20577"/>
          <ac:spMkLst>
            <pc:docMk/>
            <pc:sldMk cId="1204982675" sldId="7638"/>
            <ac:spMk id="28" creationId="{6D94017D-C082-4D1F-8F34-D95D85C752BC}"/>
          </ac:spMkLst>
        </pc:spChg>
      </pc:sldChg>
      <pc:sldChg chg="addSp delSp modSp new mod ord">
        <pc:chgData name="김희수" userId="64207fe3-298e-4388-b8e0-ad1f70a4cf4e" providerId="ADAL" clId="{1A60725F-90DD-45B5-B73F-B23024988863}" dt="2020-12-11T05:34:47.968" v="9923" actId="20577"/>
        <pc:sldMkLst>
          <pc:docMk/>
          <pc:sldMk cId="1281963052" sldId="7639"/>
        </pc:sldMkLst>
        <pc:spChg chg="add mod">
          <ac:chgData name="김희수" userId="64207fe3-298e-4388-b8e0-ad1f70a4cf4e" providerId="ADAL" clId="{1A60725F-90DD-45B5-B73F-B23024988863}" dt="2020-12-10T05:57:24.191" v="1276"/>
          <ac:spMkLst>
            <pc:docMk/>
            <pc:sldMk cId="1281963052" sldId="7639"/>
            <ac:spMk id="4" creationId="{328A8932-5AE8-4E1A-BDE9-68116550183D}"/>
          </ac:spMkLst>
        </pc:spChg>
        <pc:spChg chg="add mod">
          <ac:chgData name="김희수" userId="64207fe3-298e-4388-b8e0-ad1f70a4cf4e" providerId="ADAL" clId="{1A60725F-90DD-45B5-B73F-B23024988863}" dt="2020-12-10T05:57:47.113" v="1326"/>
          <ac:spMkLst>
            <pc:docMk/>
            <pc:sldMk cId="1281963052" sldId="7639"/>
            <ac:spMk id="5" creationId="{D71A65DF-7EC7-479C-97A6-7BC3E780AC22}"/>
          </ac:spMkLst>
        </pc:spChg>
        <pc:spChg chg="add mod">
          <ac:chgData name="김희수" userId="64207fe3-298e-4388-b8e0-ad1f70a4cf4e" providerId="ADAL" clId="{1A60725F-90DD-45B5-B73F-B23024988863}" dt="2020-12-11T05:34:47.968" v="9923" actId="20577"/>
          <ac:spMkLst>
            <pc:docMk/>
            <pc:sldMk cId="1281963052" sldId="7639"/>
            <ac:spMk id="6" creationId="{DD03D761-D662-4AC2-9CDD-C1C515970D09}"/>
          </ac:spMkLst>
        </pc:spChg>
        <pc:spChg chg="add mod">
          <ac:chgData name="김희수" userId="64207fe3-298e-4388-b8e0-ad1f70a4cf4e" providerId="ADAL" clId="{1A60725F-90DD-45B5-B73F-B23024988863}" dt="2020-12-10T05:57:30.999" v="1279"/>
          <ac:spMkLst>
            <pc:docMk/>
            <pc:sldMk cId="1281963052" sldId="7639"/>
            <ac:spMk id="7" creationId="{27E5AE55-DB45-476A-AE87-593B3D691812}"/>
          </ac:spMkLst>
        </pc:spChg>
        <pc:spChg chg="add mod">
          <ac:chgData name="김희수" userId="64207fe3-298e-4388-b8e0-ad1f70a4cf4e" providerId="ADAL" clId="{1A60725F-90DD-45B5-B73F-B23024988863}" dt="2020-12-11T04:22:02.905" v="2492"/>
          <ac:spMkLst>
            <pc:docMk/>
            <pc:sldMk cId="1281963052" sldId="7639"/>
            <ac:spMk id="9" creationId="{AEB6FEE5-1892-4179-81E2-91466B80C58E}"/>
          </ac:spMkLst>
        </pc:spChg>
        <pc:spChg chg="add mod">
          <ac:chgData name="김희수" userId="64207fe3-298e-4388-b8e0-ad1f70a4cf4e" providerId="ADAL" clId="{1A60725F-90DD-45B5-B73F-B23024988863}" dt="2020-12-11T04:21:43.986" v="2421" actId="1035"/>
          <ac:spMkLst>
            <pc:docMk/>
            <pc:sldMk cId="1281963052" sldId="7639"/>
            <ac:spMk id="12" creationId="{D205852C-A9FA-4786-B549-02AA12CF263C}"/>
          </ac:spMkLst>
        </pc:spChg>
        <pc:spChg chg="add mod">
          <ac:chgData name="김희수" userId="64207fe3-298e-4388-b8e0-ad1f70a4cf4e" providerId="ADAL" clId="{1A60725F-90DD-45B5-B73F-B23024988863}" dt="2020-12-11T04:24:31.690" v="3554" actId="1035"/>
          <ac:spMkLst>
            <pc:docMk/>
            <pc:sldMk cId="1281963052" sldId="7639"/>
            <ac:spMk id="13" creationId="{C3FAA26B-EC26-45C3-B369-1117CD478F5C}"/>
          </ac:spMkLst>
        </pc:spChg>
        <pc:spChg chg="add mod">
          <ac:chgData name="김희수" userId="64207fe3-298e-4388-b8e0-ad1f70a4cf4e" providerId="ADAL" clId="{1A60725F-90DD-45B5-B73F-B23024988863}" dt="2020-12-11T04:24:31.690" v="3554" actId="1035"/>
          <ac:spMkLst>
            <pc:docMk/>
            <pc:sldMk cId="1281963052" sldId="7639"/>
            <ac:spMk id="14" creationId="{5CA2C6FD-AC14-412F-8474-4B7D7EA5D481}"/>
          </ac:spMkLst>
        </pc:spChg>
        <pc:spChg chg="add del mod">
          <ac:chgData name="김희수" userId="64207fe3-298e-4388-b8e0-ad1f70a4cf4e" providerId="ADAL" clId="{1A60725F-90DD-45B5-B73F-B23024988863}" dt="2020-12-11T04:22:04.756" v="2493" actId="478"/>
          <ac:spMkLst>
            <pc:docMk/>
            <pc:sldMk cId="1281963052" sldId="7639"/>
            <ac:spMk id="15" creationId="{B54815E0-6D4B-404A-90DC-D0333BFF1CBA}"/>
          </ac:spMkLst>
        </pc:spChg>
        <pc:spChg chg="add del mod">
          <ac:chgData name="김희수" userId="64207fe3-298e-4388-b8e0-ad1f70a4cf4e" providerId="ADAL" clId="{1A60725F-90DD-45B5-B73F-B23024988863}" dt="2020-12-11T04:22:04.756" v="2493" actId="478"/>
          <ac:spMkLst>
            <pc:docMk/>
            <pc:sldMk cId="1281963052" sldId="7639"/>
            <ac:spMk id="16" creationId="{FD7E51FA-F611-4C11-868B-CD99A8971474}"/>
          </ac:spMkLst>
        </pc:spChg>
        <pc:graphicFrameChg chg="add mod">
          <ac:chgData name="김희수" userId="64207fe3-298e-4388-b8e0-ad1f70a4cf4e" providerId="ADAL" clId="{1A60725F-90DD-45B5-B73F-B23024988863}" dt="2020-12-11T04:18:27.167" v="2387"/>
          <ac:graphicFrameMkLst>
            <pc:docMk/>
            <pc:sldMk cId="1281963052" sldId="7639"/>
            <ac:graphicFrameMk id="10" creationId="{CF92D056-363F-49CA-B6AB-7215DB9493E0}"/>
          </ac:graphicFrameMkLst>
        </pc:graphicFrameChg>
        <pc:graphicFrameChg chg="add mod">
          <ac:chgData name="김희수" userId="64207fe3-298e-4388-b8e0-ad1f70a4cf4e" providerId="ADAL" clId="{1A60725F-90DD-45B5-B73F-B23024988863}" dt="2020-12-11T04:18:42.618" v="2395" actId="404"/>
          <ac:graphicFrameMkLst>
            <pc:docMk/>
            <pc:sldMk cId="1281963052" sldId="7639"/>
            <ac:graphicFrameMk id="11" creationId="{CF92D056-363F-49CA-B6AB-7215DB9493E0}"/>
          </ac:graphicFrameMkLst>
        </pc:graphicFrameChg>
        <pc:cxnChg chg="add del mod">
          <ac:chgData name="김희수" userId="64207fe3-298e-4388-b8e0-ad1f70a4cf4e" providerId="ADAL" clId="{1A60725F-90DD-45B5-B73F-B23024988863}" dt="2020-12-11T00:25:26.410" v="1328" actId="478"/>
          <ac:cxnSpMkLst>
            <pc:docMk/>
            <pc:sldMk cId="1281963052" sldId="7639"/>
            <ac:cxnSpMk id="8" creationId="{E6E0C380-659C-4EA6-B8D7-8570247DC348}"/>
          </ac:cxnSpMkLst>
        </pc:cxnChg>
      </pc:sldChg>
      <pc:sldChg chg="modSp add del mod">
        <pc:chgData name="김희수" userId="64207fe3-298e-4388-b8e0-ad1f70a4cf4e" providerId="ADAL" clId="{1A60725F-90DD-45B5-B73F-B23024988863}" dt="2020-12-10T00:48:21.207" v="311" actId="47"/>
        <pc:sldMkLst>
          <pc:docMk/>
          <pc:sldMk cId="1599145607" sldId="7639"/>
        </pc:sldMkLst>
        <pc:spChg chg="mod">
          <ac:chgData name="김희수" userId="64207fe3-298e-4388-b8e0-ad1f70a4cf4e" providerId="ADAL" clId="{1A60725F-90DD-45B5-B73F-B23024988863}" dt="2020-12-10T00:48:08.118" v="310" actId="20577"/>
          <ac:spMkLst>
            <pc:docMk/>
            <pc:sldMk cId="1599145607" sldId="7639"/>
            <ac:spMk id="40" creationId="{64CAAE3E-7290-4E75-8C6F-FBC0A15A5EBA}"/>
          </ac:spMkLst>
        </pc:spChg>
      </pc:sldChg>
      <pc:sldChg chg="addSp delSp modSp add mod ord">
        <pc:chgData name="김희수" userId="64207fe3-298e-4388-b8e0-ad1f70a4cf4e" providerId="ADAL" clId="{1A60725F-90DD-45B5-B73F-B23024988863}" dt="2020-12-11T05:35:50.309" v="10406"/>
        <pc:sldMkLst>
          <pc:docMk/>
          <pc:sldMk cId="241776128" sldId="7640"/>
        </pc:sldMkLst>
        <pc:spChg chg="mod">
          <ac:chgData name="김희수" userId="64207fe3-298e-4388-b8e0-ad1f70a4cf4e" providerId="ADAL" clId="{1A60725F-90DD-45B5-B73F-B23024988863}" dt="2020-12-11T05:35:50.309" v="10406"/>
          <ac:spMkLst>
            <pc:docMk/>
            <pc:sldMk cId="241776128" sldId="7640"/>
            <ac:spMk id="6" creationId="{DD03D761-D662-4AC2-9CDD-C1C515970D09}"/>
          </ac:spMkLst>
        </pc:spChg>
        <pc:spChg chg="mod">
          <ac:chgData name="김희수" userId="64207fe3-298e-4388-b8e0-ad1f70a4cf4e" providerId="ADAL" clId="{1A60725F-90DD-45B5-B73F-B23024988863}" dt="2020-12-11T04:33:36.756" v="5073"/>
          <ac:spMkLst>
            <pc:docMk/>
            <pc:sldMk cId="241776128" sldId="7640"/>
            <ac:spMk id="9" creationId="{AEB6FEE5-1892-4179-81E2-91466B80C58E}"/>
          </ac:spMkLst>
        </pc:spChg>
        <pc:spChg chg="mod">
          <ac:chgData name="김희수" userId="64207fe3-298e-4388-b8e0-ad1f70a4cf4e" providerId="ADAL" clId="{1A60725F-90DD-45B5-B73F-B23024988863}" dt="2020-12-11T04:38:06.630" v="5525"/>
          <ac:spMkLst>
            <pc:docMk/>
            <pc:sldMk cId="241776128" sldId="7640"/>
            <ac:spMk id="12" creationId="{D205852C-A9FA-4786-B549-02AA12CF263C}"/>
          </ac:spMkLst>
        </pc:spChg>
        <pc:spChg chg="mod">
          <ac:chgData name="김희수" userId="64207fe3-298e-4388-b8e0-ad1f70a4cf4e" providerId="ADAL" clId="{1A60725F-90DD-45B5-B73F-B23024988863}" dt="2020-12-11T04:33:02.105" v="5052"/>
          <ac:spMkLst>
            <pc:docMk/>
            <pc:sldMk cId="241776128" sldId="7640"/>
            <ac:spMk id="13" creationId="{C3FAA26B-EC26-45C3-B369-1117CD478F5C}"/>
          </ac:spMkLst>
        </pc:spChg>
        <pc:graphicFrameChg chg="del">
          <ac:chgData name="김희수" userId="64207fe3-298e-4388-b8e0-ad1f70a4cf4e" providerId="ADAL" clId="{1A60725F-90DD-45B5-B73F-B23024988863}" dt="2020-12-11T04:24:43.851" v="3556" actId="478"/>
          <ac:graphicFrameMkLst>
            <pc:docMk/>
            <pc:sldMk cId="241776128" sldId="7640"/>
            <ac:graphicFrameMk id="11" creationId="{CF92D056-363F-49CA-B6AB-7215DB9493E0}"/>
          </ac:graphicFrameMkLst>
        </pc:graphicFrameChg>
        <pc:graphicFrameChg chg="add mod">
          <ac:chgData name="김희수" userId="64207fe3-298e-4388-b8e0-ad1f70a4cf4e" providerId="ADAL" clId="{1A60725F-90DD-45B5-B73F-B23024988863}" dt="2020-12-11T04:25:21.631" v="3559"/>
          <ac:graphicFrameMkLst>
            <pc:docMk/>
            <pc:sldMk cId="241776128" sldId="7640"/>
            <ac:graphicFrameMk id="15" creationId="{62C61F28-0F98-4534-8546-81ED3E4935D7}"/>
          </ac:graphicFrameMkLst>
        </pc:graphicFrameChg>
        <pc:graphicFrameChg chg="add del mod">
          <ac:chgData name="김희수" userId="64207fe3-298e-4388-b8e0-ad1f70a4cf4e" providerId="ADAL" clId="{1A60725F-90DD-45B5-B73F-B23024988863}" dt="2020-12-11T04:30:56.995" v="4464" actId="478"/>
          <ac:graphicFrameMkLst>
            <pc:docMk/>
            <pc:sldMk cId="241776128" sldId="7640"/>
            <ac:graphicFrameMk id="16" creationId="{62C61F28-0F98-4534-8546-81ED3E4935D7}"/>
          </ac:graphicFrameMkLst>
        </pc:graphicFrameChg>
        <pc:graphicFrameChg chg="add mod">
          <ac:chgData name="김희수" userId="64207fe3-298e-4388-b8e0-ad1f70a4cf4e" providerId="ADAL" clId="{1A60725F-90DD-45B5-B73F-B23024988863}" dt="2020-12-11T04:31:00.495" v="4467"/>
          <ac:graphicFrameMkLst>
            <pc:docMk/>
            <pc:sldMk cId="241776128" sldId="7640"/>
            <ac:graphicFrameMk id="17" creationId="{06FD3E3D-1FEB-4FF6-AF44-911FBA0254F8}"/>
          </ac:graphicFrameMkLst>
        </pc:graphicFrameChg>
        <pc:graphicFrameChg chg="add mod">
          <ac:chgData name="김희수" userId="64207fe3-298e-4388-b8e0-ad1f70a4cf4e" providerId="ADAL" clId="{1A60725F-90DD-45B5-B73F-B23024988863}" dt="2020-12-11T04:31:11.777" v="4473" actId="255"/>
          <ac:graphicFrameMkLst>
            <pc:docMk/>
            <pc:sldMk cId="241776128" sldId="7640"/>
            <ac:graphicFrameMk id="18" creationId="{06FD3E3D-1FEB-4FF6-AF44-911FBA0254F8}"/>
          </ac:graphicFrameMkLst>
        </pc:graphicFrameChg>
      </pc:sldChg>
      <pc:sldChg chg="modSp add mod">
        <pc:chgData name="김희수" userId="64207fe3-298e-4388-b8e0-ad1f70a4cf4e" providerId="ADAL" clId="{1A60725F-90DD-45B5-B73F-B23024988863}" dt="2020-12-11T05:35:26.646" v="10204"/>
        <pc:sldMkLst>
          <pc:docMk/>
          <pc:sldMk cId="2041264177" sldId="7641"/>
        </pc:sldMkLst>
        <pc:spChg chg="mod">
          <ac:chgData name="김희수" userId="64207fe3-298e-4388-b8e0-ad1f70a4cf4e" providerId="ADAL" clId="{1A60725F-90DD-45B5-B73F-B23024988863}" dt="2020-12-11T05:35:26.646" v="10204"/>
          <ac:spMkLst>
            <pc:docMk/>
            <pc:sldMk cId="2041264177" sldId="7641"/>
            <ac:spMk id="6" creationId="{DD03D761-D662-4AC2-9CDD-C1C515970D09}"/>
          </ac:spMkLst>
        </pc:spChg>
        <pc:spChg chg="mod">
          <ac:chgData name="김희수" userId="64207fe3-298e-4388-b8e0-ad1f70a4cf4e" providerId="ADAL" clId="{1A60725F-90DD-45B5-B73F-B23024988863}" dt="2020-12-11T04:29:54.935" v="4461" actId="6549"/>
          <ac:spMkLst>
            <pc:docMk/>
            <pc:sldMk cId="2041264177" sldId="7641"/>
            <ac:spMk id="13" creationId="{C3FAA26B-EC26-45C3-B369-1117CD478F5C}"/>
          </ac:spMkLst>
        </pc:spChg>
      </pc:sldChg>
      <pc:sldChg chg="addSp delSp modSp add mod">
        <pc:chgData name="김희수" userId="64207fe3-298e-4388-b8e0-ad1f70a4cf4e" providerId="ADAL" clId="{1A60725F-90DD-45B5-B73F-B23024988863}" dt="2020-12-11T05:36:33.518" v="10682"/>
        <pc:sldMkLst>
          <pc:docMk/>
          <pc:sldMk cId="3015391164" sldId="7642"/>
        </pc:sldMkLst>
        <pc:spChg chg="mod">
          <ac:chgData name="김희수" userId="64207fe3-298e-4388-b8e0-ad1f70a4cf4e" providerId="ADAL" clId="{1A60725F-90DD-45B5-B73F-B23024988863}" dt="2020-12-11T05:36:33.518" v="10682"/>
          <ac:spMkLst>
            <pc:docMk/>
            <pc:sldMk cId="3015391164" sldId="7642"/>
            <ac:spMk id="6" creationId="{DD03D761-D662-4AC2-9CDD-C1C515970D09}"/>
          </ac:spMkLst>
        </pc:spChg>
        <pc:spChg chg="mod">
          <ac:chgData name="김희수" userId="64207fe3-298e-4388-b8e0-ad1f70a4cf4e" providerId="ADAL" clId="{1A60725F-90DD-45B5-B73F-B23024988863}" dt="2020-12-11T04:37:49.913" v="5513"/>
          <ac:spMkLst>
            <pc:docMk/>
            <pc:sldMk cId="3015391164" sldId="7642"/>
            <ac:spMk id="9" creationId="{AEB6FEE5-1892-4179-81E2-91466B80C58E}"/>
          </ac:spMkLst>
        </pc:spChg>
        <pc:spChg chg="mod">
          <ac:chgData name="김희수" userId="64207fe3-298e-4388-b8e0-ad1f70a4cf4e" providerId="ADAL" clId="{1A60725F-90DD-45B5-B73F-B23024988863}" dt="2020-12-11T04:37:56.155" v="5519" actId="20577"/>
          <ac:spMkLst>
            <pc:docMk/>
            <pc:sldMk cId="3015391164" sldId="7642"/>
            <ac:spMk id="12" creationId="{D205852C-A9FA-4786-B549-02AA12CF263C}"/>
          </ac:spMkLst>
        </pc:spChg>
        <pc:spChg chg="mod">
          <ac:chgData name="김희수" userId="64207fe3-298e-4388-b8e0-ad1f70a4cf4e" providerId="ADAL" clId="{1A60725F-90DD-45B5-B73F-B23024988863}" dt="2020-12-11T04:37:38.255" v="5501"/>
          <ac:spMkLst>
            <pc:docMk/>
            <pc:sldMk cId="3015391164" sldId="7642"/>
            <ac:spMk id="13" creationId="{C3FAA26B-EC26-45C3-B369-1117CD478F5C}"/>
          </ac:spMkLst>
        </pc:spChg>
        <pc:graphicFrameChg chg="add mod">
          <ac:chgData name="김희수" userId="64207fe3-298e-4388-b8e0-ad1f70a4cf4e" providerId="ADAL" clId="{1A60725F-90DD-45B5-B73F-B23024988863}" dt="2020-12-11T04:36:15.795" v="5077"/>
          <ac:graphicFrameMkLst>
            <pc:docMk/>
            <pc:sldMk cId="3015391164" sldId="7642"/>
            <ac:graphicFrameMk id="15" creationId="{C108433C-925B-41EE-A44C-2FDEB00F4D97}"/>
          </ac:graphicFrameMkLst>
        </pc:graphicFrameChg>
        <pc:graphicFrameChg chg="add mod">
          <ac:chgData name="김희수" userId="64207fe3-298e-4388-b8e0-ad1f70a4cf4e" providerId="ADAL" clId="{1A60725F-90DD-45B5-B73F-B23024988863}" dt="2020-12-11T04:38:10.955" v="5527" actId="255"/>
          <ac:graphicFrameMkLst>
            <pc:docMk/>
            <pc:sldMk cId="3015391164" sldId="7642"/>
            <ac:graphicFrameMk id="16" creationId="{C108433C-925B-41EE-A44C-2FDEB00F4D97}"/>
          </ac:graphicFrameMkLst>
        </pc:graphicFrameChg>
        <pc:graphicFrameChg chg="del">
          <ac:chgData name="김희수" userId="64207fe3-298e-4388-b8e0-ad1f70a4cf4e" providerId="ADAL" clId="{1A60725F-90DD-45B5-B73F-B23024988863}" dt="2020-12-11T04:33:48.998" v="5074" actId="478"/>
          <ac:graphicFrameMkLst>
            <pc:docMk/>
            <pc:sldMk cId="3015391164" sldId="7642"/>
            <ac:graphicFrameMk id="18" creationId="{06FD3E3D-1FEB-4FF6-AF44-911FBA0254F8}"/>
          </ac:graphicFrameMkLst>
        </pc:graphicFrameChg>
      </pc:sldChg>
      <pc:sldChg chg="addSp delSp modSp add mod">
        <pc:chgData name="김희수" userId="64207fe3-298e-4388-b8e0-ad1f70a4cf4e" providerId="ADAL" clId="{1A60725F-90DD-45B5-B73F-B23024988863}" dt="2020-12-21T04:00:03.808" v="18064" actId="108"/>
        <pc:sldMkLst>
          <pc:docMk/>
          <pc:sldMk cId="119726814" sldId="7643"/>
        </pc:sldMkLst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4" creationId="{134EE105-638C-4255-8DA8-AD0083124400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5" creationId="{91D19254-B1E6-43F8-B99F-C72B1E1E58BB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" creationId="{C6088504-2FD8-4F74-8E12-6AFB5F682241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7" creationId="{59CFEE20-7D82-44A1-999C-282A2A249D49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8" creationId="{70A501B2-61A8-42B1-8110-C7A379DB3351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9" creationId="{B212AA63-6D7D-4EF7-BF5D-F73492E34EDA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0" creationId="{FF47D0BA-3AC4-4716-881D-8FA05ACF289D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1" creationId="{2A60D7A3-B5EA-4478-AE5F-8FF34263FA1E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2" creationId="{6A5AE96D-1481-4652-B25E-B9D74234C193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3" creationId="{1579C738-C0BE-47CC-80D6-E6332EE0A546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4" creationId="{8B505D26-C5DC-493B-9E3A-78E7EC304351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5" creationId="{1AE4D453-6817-4ACC-A611-9CB1AB4091C7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6" creationId="{73108E88-3AA3-4A5A-B339-7A3BEF4C83E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7" creationId="{FDFEB356-60C3-42AB-BADD-80469EE514B3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8" creationId="{BC2A54DC-46E4-4F49-A682-79D83C31C048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19" creationId="{9449AC33-73C9-4F65-BE9E-6A92EF5407F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0" creationId="{D5F20DC7-919D-4E79-A7FC-D0F2D04D75F0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1" creationId="{AD7556ED-3BB1-41C7-8EB1-754BED63CB63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2" creationId="{4514BC4B-FAE8-4EEC-91C2-2517A1BDFA1E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3" creationId="{A14498BE-2D14-4524-B087-9F103B103B91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4" creationId="{ECB1BFA0-7D7D-48E3-A94E-22B46D52F4C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5" creationId="{C08FFAFA-CA75-4461-B6EF-60D15E608D9A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6" creationId="{6E28788C-E2E3-4402-91DF-0408EAC8E384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7" creationId="{4B4C43C4-4F13-40AD-A3C2-6DB555D2CA65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28" creationId="{8EBD95D2-F497-433D-995F-9D5103D2E31C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45" creationId="{887B1737-CCBA-4B81-8D8A-92C7FB3C6661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47" creationId="{951F74BC-F46C-402E-B5F7-5B503067FB63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48" creationId="{77F71569-1CFE-4CA0-AF43-F79B9A85C53A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49" creationId="{AC8021FD-24CF-4895-9CE9-E4D61D1F526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2" creationId="{AC626068-EAEE-40F6-85DF-1A440DABFD0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3" creationId="{10764B0F-96FE-4F62-98AD-8617B1CC4EBA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4" creationId="{7581236A-AF66-48B8-B569-EBE06290572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5" creationId="{32CB98CC-4DC3-4D18-9306-D2E4B9A09D18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6" creationId="{C7D6DC4D-3C23-46B3-9AAE-5C3ED555E630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67" creationId="{131A4C1B-99FD-4272-861F-56D4F49CCB2C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82" creationId="{4FE23FE8-518A-45B1-84BD-78A31754ED81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83" creationId="{7CF0D383-6C3A-4861-8904-80D19DEDC432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84" creationId="{36A71B21-0F1C-492A-9C4D-BAB553339E5D}"/>
          </ac:spMkLst>
        </pc:spChg>
        <pc:spChg chg="del">
          <ac:chgData name="김희수" userId="64207fe3-298e-4388-b8e0-ad1f70a4cf4e" providerId="ADAL" clId="{1A60725F-90DD-45B5-B73F-B23024988863}" dt="2020-12-21T03:21:49.339" v="15588" actId="478"/>
          <ac:spMkLst>
            <pc:docMk/>
            <pc:sldMk cId="119726814" sldId="7643"/>
            <ac:spMk id="85" creationId="{98936850-EF56-4C36-B088-CF58BC99C8CA}"/>
          </ac:spMkLst>
        </pc:spChg>
        <pc:spChg chg="mod">
          <ac:chgData name="김희수" userId="64207fe3-298e-4388-b8e0-ad1f70a4cf4e" providerId="ADAL" clId="{1A60725F-90DD-45B5-B73F-B23024988863}" dt="2020-12-21T03:21:45.245" v="15586"/>
          <ac:spMkLst>
            <pc:docMk/>
            <pc:sldMk cId="119726814" sldId="7643"/>
            <ac:spMk id="86" creationId="{9CFDC5E4-C09E-49CA-B06D-C50E56CA3022}"/>
          </ac:spMkLst>
        </pc:spChg>
        <pc:spChg chg="mod">
          <ac:chgData name="김희수" userId="64207fe3-298e-4388-b8e0-ad1f70a4cf4e" providerId="ADAL" clId="{1A60725F-90DD-45B5-B73F-B23024988863}" dt="2020-12-21T03:51:37.016" v="16425" actId="20577"/>
          <ac:spMkLst>
            <pc:docMk/>
            <pc:sldMk cId="119726814" sldId="7643"/>
            <ac:spMk id="88" creationId="{6619DE1E-2D4D-443B-949F-8AB43FD6A01A}"/>
          </ac:spMkLst>
        </pc:spChg>
        <pc:spChg chg="add mod">
          <ac:chgData name="김희수" userId="64207fe3-298e-4388-b8e0-ad1f70a4cf4e" providerId="ADAL" clId="{1A60725F-90DD-45B5-B73F-B23024988863}" dt="2020-12-21T03:49:52.610" v="15737" actId="1036"/>
          <ac:spMkLst>
            <pc:docMk/>
            <pc:sldMk cId="119726814" sldId="7643"/>
            <ac:spMk id="92" creationId="{126EE915-AD11-426F-AE10-3E927D26CAD9}"/>
          </ac:spMkLst>
        </pc:spChg>
        <pc:spChg chg="add mod">
          <ac:chgData name="김희수" userId="64207fe3-298e-4388-b8e0-ad1f70a4cf4e" providerId="ADAL" clId="{1A60725F-90DD-45B5-B73F-B23024988863}" dt="2020-12-21T03:49:17.203" v="15718"/>
          <ac:spMkLst>
            <pc:docMk/>
            <pc:sldMk cId="119726814" sldId="7643"/>
            <ac:spMk id="93" creationId="{8C2718A3-26EB-4984-99F5-3DE2F84C72E5}"/>
          </ac:spMkLst>
        </pc:spChg>
        <pc:spChg chg="add mod">
          <ac:chgData name="김희수" userId="64207fe3-298e-4388-b8e0-ad1f70a4cf4e" providerId="ADAL" clId="{1A60725F-90DD-45B5-B73F-B23024988863}" dt="2020-12-21T03:49:42.400" v="15732" actId="1035"/>
          <ac:spMkLst>
            <pc:docMk/>
            <pc:sldMk cId="119726814" sldId="7643"/>
            <ac:spMk id="94" creationId="{BF28B737-1046-4662-9825-A86AF315B1E3}"/>
          </ac:spMkLst>
        </pc:spChg>
        <pc:spChg chg="add mod">
          <ac:chgData name="김희수" userId="64207fe3-298e-4388-b8e0-ad1f70a4cf4e" providerId="ADAL" clId="{1A60725F-90DD-45B5-B73F-B23024988863}" dt="2020-12-21T04:00:03.085" v="18063" actId="108"/>
          <ac:spMkLst>
            <pc:docMk/>
            <pc:sldMk cId="119726814" sldId="7643"/>
            <ac:spMk id="95" creationId="{7DB8DAED-668C-48FF-B2EE-36C4AE60D3F8}"/>
          </ac:spMkLst>
        </pc:spChg>
        <pc:spChg chg="add mod">
          <ac:chgData name="김희수" userId="64207fe3-298e-4388-b8e0-ad1f70a4cf4e" providerId="ADAL" clId="{1A60725F-90DD-45B5-B73F-B23024988863}" dt="2020-12-21T04:00:03.808" v="18064" actId="108"/>
          <ac:spMkLst>
            <pc:docMk/>
            <pc:sldMk cId="119726814" sldId="7643"/>
            <ac:spMk id="96" creationId="{D40A89F7-1867-43F9-9793-88C9665E5976}"/>
          </ac:spMkLst>
        </pc:spChg>
        <pc:spChg chg="add mod">
          <ac:chgData name="김희수" userId="64207fe3-298e-4388-b8e0-ad1f70a4cf4e" providerId="ADAL" clId="{1A60725F-90DD-45B5-B73F-B23024988863}" dt="2020-12-21T03:52:52.408" v="16629" actId="20577"/>
          <ac:spMkLst>
            <pc:docMk/>
            <pc:sldMk cId="119726814" sldId="7643"/>
            <ac:spMk id="97" creationId="{25CD0FC9-CAEE-4186-815E-9A280DC8D322}"/>
          </ac:spMkLst>
        </pc:spChg>
        <pc:spChg chg="add mod">
          <ac:chgData name="김희수" userId="64207fe3-298e-4388-b8e0-ad1f70a4cf4e" providerId="ADAL" clId="{1A60725F-90DD-45B5-B73F-B23024988863}" dt="2020-12-21T03:52:51.156" v="16621"/>
          <ac:spMkLst>
            <pc:docMk/>
            <pc:sldMk cId="119726814" sldId="7643"/>
            <ac:spMk id="98" creationId="{09FA0B44-0347-43A3-AA9E-740C484645DA}"/>
          </ac:spMkLst>
        </pc:spChg>
        <pc:grpChg chg="del">
          <ac:chgData name="김희수" userId="64207fe3-298e-4388-b8e0-ad1f70a4cf4e" providerId="ADAL" clId="{1A60725F-90DD-45B5-B73F-B23024988863}" dt="2020-12-21T03:21:49.339" v="15588" actId="478"/>
          <ac:grpSpMkLst>
            <pc:docMk/>
            <pc:sldMk cId="119726814" sldId="7643"/>
            <ac:grpSpMk id="29" creationId="{B41253A7-A679-4C93-8ED5-CB2F1ABA78A0}"/>
          </ac:grpSpMkLst>
        </pc:grpChg>
        <pc:grpChg chg="del">
          <ac:chgData name="김희수" userId="64207fe3-298e-4388-b8e0-ad1f70a4cf4e" providerId="ADAL" clId="{1A60725F-90DD-45B5-B73F-B23024988863}" dt="2020-12-21T03:21:49.339" v="15588" actId="478"/>
          <ac:grpSpMkLst>
            <pc:docMk/>
            <pc:sldMk cId="119726814" sldId="7643"/>
            <ac:grpSpMk id="50" creationId="{984AF257-C455-44CD-BC8A-E20CDE539567}"/>
          </ac:grpSpMkLst>
        </pc:grpChg>
        <pc:grpChg chg="del">
          <ac:chgData name="김희수" userId="64207fe3-298e-4388-b8e0-ad1f70a4cf4e" providerId="ADAL" clId="{1A60725F-90DD-45B5-B73F-B23024988863}" dt="2020-12-21T03:21:49.339" v="15588" actId="478"/>
          <ac:grpSpMkLst>
            <pc:docMk/>
            <pc:sldMk cId="119726814" sldId="7643"/>
            <ac:grpSpMk id="54" creationId="{26A808E8-A62B-4EEB-816A-C13463326509}"/>
          </ac:grpSpMkLst>
        </pc:grpChg>
        <pc:grpChg chg="del">
          <ac:chgData name="김희수" userId="64207fe3-298e-4388-b8e0-ad1f70a4cf4e" providerId="ADAL" clId="{1A60725F-90DD-45B5-B73F-B23024988863}" dt="2020-12-21T03:21:49.339" v="15588" actId="478"/>
          <ac:grpSpMkLst>
            <pc:docMk/>
            <pc:sldMk cId="119726814" sldId="7643"/>
            <ac:grpSpMk id="58" creationId="{5A11063C-94D0-4B93-BD88-91A326A69231}"/>
          </ac:grpSpMkLst>
        </pc:grpChg>
        <pc:grpChg chg="del">
          <ac:chgData name="김희수" userId="64207fe3-298e-4388-b8e0-ad1f70a4cf4e" providerId="ADAL" clId="{1A60725F-90DD-45B5-B73F-B23024988863}" dt="2020-12-21T03:21:49.339" v="15588" actId="478"/>
          <ac:grpSpMkLst>
            <pc:docMk/>
            <pc:sldMk cId="119726814" sldId="7643"/>
            <ac:grpSpMk id="68" creationId="{ECC3C372-B887-46FC-8FE2-62D51DC9B240}"/>
          </ac:grpSpMkLst>
        </pc:grpChg>
        <pc:graphicFrameChg chg="del">
          <ac:chgData name="김희수" userId="64207fe3-298e-4388-b8e0-ad1f70a4cf4e" providerId="ADAL" clId="{1A60725F-90DD-45B5-B73F-B23024988863}" dt="2020-12-21T03:21:49.339" v="15588" actId="478"/>
          <ac:graphicFrameMkLst>
            <pc:docMk/>
            <pc:sldMk cId="119726814" sldId="7643"/>
            <ac:graphicFrameMk id="46" creationId="{67B3CCBD-24E0-4837-A5C3-5DF87B72757B}"/>
          </ac:graphicFrameMkLst>
        </pc:graphicFrameChg>
        <pc:picChg chg="add mod">
          <ac:chgData name="김희수" userId="64207fe3-298e-4388-b8e0-ad1f70a4cf4e" providerId="ADAL" clId="{1A60725F-90DD-45B5-B73F-B23024988863}" dt="2020-12-21T03:50:42.132" v="16008" actId="14100"/>
          <ac:picMkLst>
            <pc:docMk/>
            <pc:sldMk cId="119726814" sldId="7643"/>
            <ac:picMk id="91" creationId="{54521D94-CCCC-4925-97AC-6FCBFEE3733B}"/>
          </ac:picMkLst>
        </pc:picChg>
        <pc:cxnChg chg="mod">
          <ac:chgData name="김희수" userId="64207fe3-298e-4388-b8e0-ad1f70a4cf4e" providerId="ADAL" clId="{1A60725F-90DD-45B5-B73F-B23024988863}" dt="2020-12-21T03:21:49.339" v="15588" actId="478"/>
          <ac:cxnSpMkLst>
            <pc:docMk/>
            <pc:sldMk cId="119726814" sldId="7643"/>
            <ac:cxnSpMk id="53" creationId="{539BE358-B522-4BD0-A5F6-EC8D63F4EE75}"/>
          </ac:cxnSpMkLst>
        </pc:cxnChg>
        <pc:cxnChg chg="mod">
          <ac:chgData name="김희수" userId="64207fe3-298e-4388-b8e0-ad1f70a4cf4e" providerId="ADAL" clId="{1A60725F-90DD-45B5-B73F-B23024988863}" dt="2020-12-21T03:21:49.339" v="15588" actId="478"/>
          <ac:cxnSpMkLst>
            <pc:docMk/>
            <pc:sldMk cId="119726814" sldId="7643"/>
            <ac:cxnSpMk id="57" creationId="{504CCA78-DCA9-4B79-AF25-F60884832DF6}"/>
          </ac:cxnSpMkLst>
        </pc:cxnChg>
        <pc:cxnChg chg="mod">
          <ac:chgData name="김희수" userId="64207fe3-298e-4388-b8e0-ad1f70a4cf4e" providerId="ADAL" clId="{1A60725F-90DD-45B5-B73F-B23024988863}" dt="2020-12-21T03:21:49.339" v="15588" actId="478"/>
          <ac:cxnSpMkLst>
            <pc:docMk/>
            <pc:sldMk cId="119726814" sldId="7643"/>
            <ac:cxnSpMk id="61" creationId="{EB095907-B0D8-419D-93B2-1CECC7B414D8}"/>
          </ac:cxnSpMkLst>
        </pc:cxnChg>
      </pc:sldChg>
      <pc:sldChg chg="new del">
        <pc:chgData name="김희수" userId="64207fe3-298e-4388-b8e0-ad1f70a4cf4e" providerId="ADAL" clId="{1A60725F-90DD-45B5-B73F-B23024988863}" dt="2020-12-21T03:21:36.558" v="15560" actId="680"/>
        <pc:sldMkLst>
          <pc:docMk/>
          <pc:sldMk cId="1327972524" sldId="7643"/>
        </pc:sldMkLst>
      </pc:sldChg>
      <pc:sldChg chg="addSp delSp modSp add mod">
        <pc:chgData name="김희수" userId="64207fe3-298e-4388-b8e0-ad1f70a4cf4e" providerId="ADAL" clId="{1A60725F-90DD-45B5-B73F-B23024988863}" dt="2020-12-21T04:00:01.347" v="18062" actId="108"/>
        <pc:sldMkLst>
          <pc:docMk/>
          <pc:sldMk cId="2543694671" sldId="7644"/>
        </pc:sldMkLst>
        <pc:spChg chg="add mod">
          <ac:chgData name="김희수" userId="64207fe3-298e-4388-b8e0-ad1f70a4cf4e" providerId="ADAL" clId="{1A60725F-90DD-45B5-B73F-B23024988863}" dt="2020-12-21T03:51:54.756" v="16429"/>
          <ac:spMkLst>
            <pc:docMk/>
            <pc:sldMk cId="2543694671" sldId="7644"/>
            <ac:spMk id="11" creationId="{9FEB282D-AF5B-409C-9D55-5E7CA4E97511}"/>
          </ac:spMkLst>
        </pc:spChg>
        <pc:spChg chg="add mod">
          <ac:chgData name="김희수" userId="64207fe3-298e-4388-b8e0-ad1f70a4cf4e" providerId="ADAL" clId="{1A60725F-90DD-45B5-B73F-B23024988863}" dt="2020-12-21T03:51:54.756" v="16429"/>
          <ac:spMkLst>
            <pc:docMk/>
            <pc:sldMk cId="2543694671" sldId="7644"/>
            <ac:spMk id="12" creationId="{B6F10081-334B-4A83-BDEB-87E525FB033F}"/>
          </ac:spMkLst>
        </pc:spChg>
        <pc:spChg chg="add mod">
          <ac:chgData name="김희수" userId="64207fe3-298e-4388-b8e0-ad1f70a4cf4e" providerId="ADAL" clId="{1A60725F-90DD-45B5-B73F-B23024988863}" dt="2020-12-21T04:00:00.637" v="18061" actId="108"/>
          <ac:spMkLst>
            <pc:docMk/>
            <pc:sldMk cId="2543694671" sldId="7644"/>
            <ac:spMk id="13" creationId="{D490ABC0-049D-4A9F-8089-42382B2DE488}"/>
          </ac:spMkLst>
        </pc:spChg>
        <pc:spChg chg="add mod">
          <ac:chgData name="김희수" userId="64207fe3-298e-4388-b8e0-ad1f70a4cf4e" providerId="ADAL" clId="{1A60725F-90DD-45B5-B73F-B23024988863}" dt="2020-12-21T04:00:01.347" v="18062" actId="108"/>
          <ac:spMkLst>
            <pc:docMk/>
            <pc:sldMk cId="2543694671" sldId="7644"/>
            <ac:spMk id="14" creationId="{57859A3C-94E4-41FB-837F-9FDD45CADE6B}"/>
          </ac:spMkLst>
        </pc:spChg>
        <pc:spChg chg="add mod">
          <ac:chgData name="김희수" userId="64207fe3-298e-4388-b8e0-ad1f70a4cf4e" providerId="ADAL" clId="{1A60725F-90DD-45B5-B73F-B23024988863}" dt="2020-12-21T03:54:12.972" v="16865" actId="20577"/>
          <ac:spMkLst>
            <pc:docMk/>
            <pc:sldMk cId="2543694671" sldId="7644"/>
            <ac:spMk id="15" creationId="{2874EADD-0949-4641-9672-73C89F99E9CC}"/>
          </ac:spMkLst>
        </pc:spChg>
        <pc:spChg chg="add mod">
          <ac:chgData name="김희수" userId="64207fe3-298e-4388-b8e0-ad1f70a4cf4e" providerId="ADAL" clId="{1A60725F-90DD-45B5-B73F-B23024988863}" dt="2020-12-21T03:53:12.188" v="16666"/>
          <ac:spMkLst>
            <pc:docMk/>
            <pc:sldMk cId="2543694671" sldId="7644"/>
            <ac:spMk id="16" creationId="{C20B13B8-D038-4894-B090-0620F0898083}"/>
          </ac:spMkLst>
        </pc:spChg>
        <pc:spChg chg="add mod">
          <ac:chgData name="김희수" userId="64207fe3-298e-4388-b8e0-ad1f70a4cf4e" providerId="ADAL" clId="{1A60725F-90DD-45B5-B73F-B23024988863}" dt="2020-12-21T03:52:41.094" v="16583"/>
          <ac:spMkLst>
            <pc:docMk/>
            <pc:sldMk cId="2543694671" sldId="7644"/>
            <ac:spMk id="17" creationId="{4A12A983-AEAC-439C-8E19-3FBB1603B495}"/>
          </ac:spMkLst>
        </pc:spChg>
        <pc:spChg chg="mod">
          <ac:chgData name="김희수" userId="64207fe3-298e-4388-b8e0-ad1f70a4cf4e" providerId="ADAL" clId="{1A60725F-90DD-45B5-B73F-B23024988863}" dt="2020-12-21T03:55:47.945" v="17081" actId="20577"/>
          <ac:spMkLst>
            <pc:docMk/>
            <pc:sldMk cId="2543694671" sldId="7644"/>
            <ac:spMk id="88" creationId="{6619DE1E-2D4D-443B-949F-8AB43FD6A01A}"/>
          </ac:spMkLst>
        </pc:spChg>
        <pc:picChg chg="add mod modCrop">
          <ac:chgData name="김희수" userId="64207fe3-298e-4388-b8e0-ad1f70a4cf4e" providerId="ADAL" clId="{1A60725F-90DD-45B5-B73F-B23024988863}" dt="2020-12-21T03:53:28.438" v="16669" actId="14100"/>
          <ac:picMkLst>
            <pc:docMk/>
            <pc:sldMk cId="2543694671" sldId="7644"/>
            <ac:picMk id="5" creationId="{EF8CBB4F-E69F-4083-A914-AFF86A643BC6}"/>
          </ac:picMkLst>
        </pc:picChg>
        <pc:picChg chg="del">
          <ac:chgData name="김희수" userId="64207fe3-298e-4388-b8e0-ad1f70a4cf4e" providerId="ADAL" clId="{1A60725F-90DD-45B5-B73F-B23024988863}" dt="2020-12-21T03:24:33.286" v="15591" actId="478"/>
          <ac:picMkLst>
            <pc:docMk/>
            <pc:sldMk cId="2543694671" sldId="7644"/>
            <ac:picMk id="91" creationId="{54521D94-CCCC-4925-97AC-6FCBFEE3733B}"/>
          </ac:picMkLst>
        </pc:picChg>
      </pc:sldChg>
      <pc:sldChg chg="addSp delSp modSp add mod">
        <pc:chgData name="김희수" userId="64207fe3-298e-4388-b8e0-ad1f70a4cf4e" providerId="ADAL" clId="{1A60725F-90DD-45B5-B73F-B23024988863}" dt="2020-12-21T03:59:56.620" v="18060" actId="113"/>
        <pc:sldMkLst>
          <pc:docMk/>
          <pc:sldMk cId="3023287172" sldId="7645"/>
        </pc:sldMkLst>
        <pc:spChg chg="add mod">
          <ac:chgData name="김희수" userId="64207fe3-298e-4388-b8e0-ad1f70a4cf4e" providerId="ADAL" clId="{1A60725F-90DD-45B5-B73F-B23024988863}" dt="2020-12-21T03:56:30.679" v="17219"/>
          <ac:spMkLst>
            <pc:docMk/>
            <pc:sldMk cId="3023287172" sldId="7645"/>
            <ac:spMk id="11" creationId="{06063974-8B5A-4524-8716-69259B99465C}"/>
          </ac:spMkLst>
        </pc:spChg>
        <pc:spChg chg="add mod">
          <ac:chgData name="김희수" userId="64207fe3-298e-4388-b8e0-ad1f70a4cf4e" providerId="ADAL" clId="{1A60725F-90DD-45B5-B73F-B23024988863}" dt="2020-12-21T03:56:30.679" v="17219"/>
          <ac:spMkLst>
            <pc:docMk/>
            <pc:sldMk cId="3023287172" sldId="7645"/>
            <ac:spMk id="12" creationId="{B414E7C2-1C74-4845-BFDC-CFA12EE52E67}"/>
          </ac:spMkLst>
        </pc:spChg>
        <pc:spChg chg="add mod">
          <ac:chgData name="김희수" userId="64207fe3-298e-4388-b8e0-ad1f70a4cf4e" providerId="ADAL" clId="{1A60725F-90DD-45B5-B73F-B23024988863}" dt="2020-12-21T03:59:56.620" v="18060" actId="113"/>
          <ac:spMkLst>
            <pc:docMk/>
            <pc:sldMk cId="3023287172" sldId="7645"/>
            <ac:spMk id="13" creationId="{42E1FF05-505A-4291-AEBE-59D9021BE13B}"/>
          </ac:spMkLst>
        </pc:spChg>
        <pc:spChg chg="add mod">
          <ac:chgData name="김희수" userId="64207fe3-298e-4388-b8e0-ad1f70a4cf4e" providerId="ADAL" clId="{1A60725F-90DD-45B5-B73F-B23024988863}" dt="2020-12-21T03:59:07.281" v="18051" actId="20577"/>
          <ac:spMkLst>
            <pc:docMk/>
            <pc:sldMk cId="3023287172" sldId="7645"/>
            <ac:spMk id="14" creationId="{03651538-5944-4309-BF06-02F689D7454F}"/>
          </ac:spMkLst>
        </pc:spChg>
        <pc:spChg chg="add mod">
          <ac:chgData name="김희수" userId="64207fe3-298e-4388-b8e0-ad1f70a4cf4e" providerId="ADAL" clId="{1A60725F-90DD-45B5-B73F-B23024988863}" dt="2020-12-21T03:57:34.280" v="17508"/>
          <ac:spMkLst>
            <pc:docMk/>
            <pc:sldMk cId="3023287172" sldId="7645"/>
            <ac:spMk id="15" creationId="{2A0A559D-F453-45C5-B425-585A8A1E903C}"/>
          </ac:spMkLst>
        </pc:spChg>
        <pc:spChg chg="add mod">
          <ac:chgData name="김희수" userId="64207fe3-298e-4388-b8e0-ad1f70a4cf4e" providerId="ADAL" clId="{1A60725F-90DD-45B5-B73F-B23024988863}" dt="2020-12-21T03:56:30.679" v="17219"/>
          <ac:spMkLst>
            <pc:docMk/>
            <pc:sldMk cId="3023287172" sldId="7645"/>
            <ac:spMk id="16" creationId="{167C464F-E702-43D1-8C62-EDDDAB55B7F0}"/>
          </ac:spMkLst>
        </pc:spChg>
        <pc:spChg chg="add mod">
          <ac:chgData name="김희수" userId="64207fe3-298e-4388-b8e0-ad1f70a4cf4e" providerId="ADAL" clId="{1A60725F-90DD-45B5-B73F-B23024988863}" dt="2020-12-21T03:56:43.713" v="17255"/>
          <ac:spMkLst>
            <pc:docMk/>
            <pc:sldMk cId="3023287172" sldId="7645"/>
            <ac:spMk id="17" creationId="{57BD7EA4-2F34-4B5F-A315-2359DA3DC0DD}"/>
          </ac:spMkLst>
        </pc:spChg>
        <pc:spChg chg="mod">
          <ac:chgData name="김희수" userId="64207fe3-298e-4388-b8e0-ad1f70a4cf4e" providerId="ADAL" clId="{1A60725F-90DD-45B5-B73F-B23024988863}" dt="2020-12-21T03:57:25.293" v="17453"/>
          <ac:spMkLst>
            <pc:docMk/>
            <pc:sldMk cId="3023287172" sldId="7645"/>
            <ac:spMk id="88" creationId="{6619DE1E-2D4D-443B-949F-8AB43FD6A01A}"/>
          </ac:spMkLst>
        </pc:spChg>
        <pc:picChg chg="del">
          <ac:chgData name="김희수" userId="64207fe3-298e-4388-b8e0-ad1f70a4cf4e" providerId="ADAL" clId="{1A60725F-90DD-45B5-B73F-B23024988863}" dt="2020-12-21T03:25:25.621" v="15594" actId="478"/>
          <ac:picMkLst>
            <pc:docMk/>
            <pc:sldMk cId="3023287172" sldId="7645"/>
            <ac:picMk id="5" creationId="{EF8CBB4F-E69F-4083-A914-AFF86A643BC6}"/>
          </ac:picMkLst>
        </pc:picChg>
        <pc:picChg chg="add mod">
          <ac:chgData name="김희수" userId="64207fe3-298e-4388-b8e0-ad1f70a4cf4e" providerId="ADAL" clId="{1A60725F-90DD-45B5-B73F-B23024988863}" dt="2020-12-21T03:56:55.864" v="17259" actId="14100"/>
          <ac:picMkLst>
            <pc:docMk/>
            <pc:sldMk cId="3023287172" sldId="7645"/>
            <ac:picMk id="6" creationId="{C6F84054-7564-47D7-A604-EA2E7B3DCC70}"/>
          </ac:picMkLst>
        </pc:picChg>
      </pc:sldChg>
      <pc:sldChg chg="addSp delSp modSp add mod">
        <pc:chgData name="김희수" userId="64207fe3-298e-4388-b8e0-ad1f70a4cf4e" providerId="ADAL" clId="{1A60725F-90DD-45B5-B73F-B23024988863}" dt="2020-12-21T04:07:48.755" v="18894"/>
        <pc:sldMkLst>
          <pc:docMk/>
          <pc:sldMk cId="2371993212" sldId="7646"/>
        </pc:sldMkLst>
        <pc:spChg chg="add mod">
          <ac:chgData name="김희수" userId="64207fe3-298e-4388-b8e0-ad1f70a4cf4e" providerId="ADAL" clId="{1A60725F-90DD-45B5-B73F-B23024988863}" dt="2020-12-21T04:03:39.052" v="18174" actId="207"/>
          <ac:spMkLst>
            <pc:docMk/>
            <pc:sldMk cId="2371993212" sldId="7646"/>
            <ac:spMk id="6" creationId="{890B33A6-D9C0-414B-9688-41B56E5278FD}"/>
          </ac:spMkLst>
        </pc:spChg>
        <pc:spChg chg="add mod">
          <ac:chgData name="김희수" userId="64207fe3-298e-4388-b8e0-ad1f70a4cf4e" providerId="ADAL" clId="{1A60725F-90DD-45B5-B73F-B23024988863}" dt="2020-12-21T04:00:17.209" v="18065"/>
          <ac:spMkLst>
            <pc:docMk/>
            <pc:sldMk cId="2371993212" sldId="7646"/>
            <ac:spMk id="9" creationId="{DB9112B8-FB87-4758-A28A-8B756228B40E}"/>
          </ac:spMkLst>
        </pc:spChg>
        <pc:spChg chg="add mod">
          <ac:chgData name="김희수" userId="64207fe3-298e-4388-b8e0-ad1f70a4cf4e" providerId="ADAL" clId="{1A60725F-90DD-45B5-B73F-B23024988863}" dt="2020-12-21T04:00:17.209" v="18065"/>
          <ac:spMkLst>
            <pc:docMk/>
            <pc:sldMk cId="2371993212" sldId="7646"/>
            <ac:spMk id="10" creationId="{E35A74C3-60DA-4F6B-A6C4-0744F86D90D2}"/>
          </ac:spMkLst>
        </pc:spChg>
        <pc:spChg chg="add mod">
          <ac:chgData name="김희수" userId="64207fe3-298e-4388-b8e0-ad1f70a4cf4e" providerId="ADAL" clId="{1A60725F-90DD-45B5-B73F-B23024988863}" dt="2020-12-21T04:07:33.083" v="18767"/>
          <ac:spMkLst>
            <pc:docMk/>
            <pc:sldMk cId="2371993212" sldId="7646"/>
            <ac:spMk id="11" creationId="{9C053090-1B3F-40B1-9511-EB0EC80475C1}"/>
          </ac:spMkLst>
        </pc:spChg>
        <pc:spChg chg="add mod">
          <ac:chgData name="김희수" userId="64207fe3-298e-4388-b8e0-ad1f70a4cf4e" providerId="ADAL" clId="{1A60725F-90DD-45B5-B73F-B23024988863}" dt="2020-12-21T04:07:48.755" v="18894"/>
          <ac:spMkLst>
            <pc:docMk/>
            <pc:sldMk cId="2371993212" sldId="7646"/>
            <ac:spMk id="12" creationId="{8A20C8BA-1B9B-42E3-939E-C14562EE2DDF}"/>
          </ac:spMkLst>
        </pc:spChg>
        <pc:spChg chg="add mod">
          <ac:chgData name="김희수" userId="64207fe3-298e-4388-b8e0-ad1f70a4cf4e" providerId="ADAL" clId="{1A60725F-90DD-45B5-B73F-B23024988863}" dt="2020-12-21T04:00:17.209" v="18065"/>
          <ac:spMkLst>
            <pc:docMk/>
            <pc:sldMk cId="2371993212" sldId="7646"/>
            <ac:spMk id="13" creationId="{D3DAED3B-1F01-49BF-9A79-0C4061B1F08F}"/>
          </ac:spMkLst>
        </pc:spChg>
        <pc:spChg chg="add mod">
          <ac:chgData name="김희수" userId="64207fe3-298e-4388-b8e0-ad1f70a4cf4e" providerId="ADAL" clId="{1A60725F-90DD-45B5-B73F-B23024988863}" dt="2020-12-21T04:00:17.209" v="18065"/>
          <ac:spMkLst>
            <pc:docMk/>
            <pc:sldMk cId="2371993212" sldId="7646"/>
            <ac:spMk id="14" creationId="{2063F1B8-89FB-453E-A5A7-F9FAE2751B73}"/>
          </ac:spMkLst>
        </pc:spChg>
        <pc:spChg chg="add mod">
          <ac:chgData name="김희수" userId="64207fe3-298e-4388-b8e0-ad1f70a4cf4e" providerId="ADAL" clId="{1A60725F-90DD-45B5-B73F-B23024988863}" dt="2020-12-21T04:00:20.545" v="18066"/>
          <ac:spMkLst>
            <pc:docMk/>
            <pc:sldMk cId="2371993212" sldId="7646"/>
            <ac:spMk id="15" creationId="{CAC600C6-C0AA-43CA-8B63-EDA11E138AAD}"/>
          </ac:spMkLst>
        </pc:spChg>
        <pc:spChg chg="add mod">
          <ac:chgData name="김희수" userId="64207fe3-298e-4388-b8e0-ad1f70a4cf4e" providerId="ADAL" clId="{1A60725F-90DD-45B5-B73F-B23024988863}" dt="2020-12-21T04:03:39.052" v="18174" actId="207"/>
          <ac:spMkLst>
            <pc:docMk/>
            <pc:sldMk cId="2371993212" sldId="7646"/>
            <ac:spMk id="23" creationId="{4C55F99F-9547-4088-9041-D688E546F084}"/>
          </ac:spMkLst>
        </pc:spChg>
        <pc:spChg chg="mod">
          <ac:chgData name="김희수" userId="64207fe3-298e-4388-b8e0-ad1f70a4cf4e" providerId="ADAL" clId="{1A60725F-90DD-45B5-B73F-B23024988863}" dt="2020-12-21T04:07:00.272" v="18521"/>
          <ac:spMkLst>
            <pc:docMk/>
            <pc:sldMk cId="2371993212" sldId="7646"/>
            <ac:spMk id="88" creationId="{6619DE1E-2D4D-443B-949F-8AB43FD6A01A}"/>
          </ac:spMkLst>
        </pc:spChg>
        <pc:graphicFrameChg chg="add del mod modGraphic">
          <ac:chgData name="김희수" userId="64207fe3-298e-4388-b8e0-ad1f70a4cf4e" providerId="ADAL" clId="{1A60725F-90DD-45B5-B73F-B23024988863}" dt="2020-12-21T04:02:02.018" v="18069" actId="478"/>
          <ac:graphicFrameMkLst>
            <pc:docMk/>
            <pc:sldMk cId="2371993212" sldId="7646"/>
            <ac:graphicFrameMk id="4" creationId="{49364725-7A13-4886-BE92-12F96F96FD09}"/>
          </ac:graphicFrameMkLst>
        </pc:graphicFrameChg>
        <pc:graphicFrameChg chg="add mod">
          <ac:chgData name="김희수" userId="64207fe3-298e-4388-b8e0-ad1f70a4cf4e" providerId="ADAL" clId="{1A60725F-90DD-45B5-B73F-B23024988863}" dt="2020-12-21T04:02:08.053" v="18076"/>
          <ac:graphicFrameMkLst>
            <pc:docMk/>
            <pc:sldMk cId="2371993212" sldId="7646"/>
            <ac:graphicFrameMk id="16" creationId="{FC600CF1-CDC1-4373-BD64-E66090BB806B}"/>
          </ac:graphicFrameMkLst>
        </pc:graphicFrameChg>
        <pc:graphicFrameChg chg="add mod">
          <ac:chgData name="김희수" userId="64207fe3-298e-4388-b8e0-ad1f70a4cf4e" providerId="ADAL" clId="{1A60725F-90DD-45B5-B73F-B23024988863}" dt="2020-12-21T04:02:19.206" v="18085"/>
          <ac:graphicFrameMkLst>
            <pc:docMk/>
            <pc:sldMk cId="2371993212" sldId="7646"/>
            <ac:graphicFrameMk id="18" creationId="{FC600CF1-CDC1-4373-BD64-E66090BB806B}"/>
          </ac:graphicFrameMkLst>
        </pc:graphicFrameChg>
        <pc:graphicFrameChg chg="add mod">
          <ac:chgData name="김희수" userId="64207fe3-298e-4388-b8e0-ad1f70a4cf4e" providerId="ADAL" clId="{1A60725F-90DD-45B5-B73F-B23024988863}" dt="2020-12-21T04:05:57.324" v="18176"/>
          <ac:graphicFrameMkLst>
            <pc:docMk/>
            <pc:sldMk cId="2371993212" sldId="7646"/>
            <ac:graphicFrameMk id="19" creationId="{FC600CF1-CDC1-4373-BD64-E66090BB806B}"/>
          </ac:graphicFrameMkLst>
        </pc:graphicFrameChg>
        <pc:graphicFrameChg chg="add mod">
          <ac:chgData name="김희수" userId="64207fe3-298e-4388-b8e0-ad1f70a4cf4e" providerId="ADAL" clId="{1A60725F-90DD-45B5-B73F-B23024988863}" dt="2020-12-21T04:02:45.768" v="18093"/>
          <ac:graphicFrameMkLst>
            <pc:docMk/>
            <pc:sldMk cId="2371993212" sldId="7646"/>
            <ac:graphicFrameMk id="20" creationId="{3754B305-D544-4205-8B3E-75F2AF9C9D3B}"/>
          </ac:graphicFrameMkLst>
        </pc:graphicFrameChg>
        <pc:graphicFrameChg chg="add mod">
          <ac:chgData name="김희수" userId="64207fe3-298e-4388-b8e0-ad1f70a4cf4e" providerId="ADAL" clId="{1A60725F-90DD-45B5-B73F-B23024988863}" dt="2020-12-21T04:03:03.260" v="18103" actId="14100"/>
          <ac:graphicFrameMkLst>
            <pc:docMk/>
            <pc:sldMk cId="2371993212" sldId="7646"/>
            <ac:graphicFrameMk id="21" creationId="{3754B305-D544-4205-8B3E-75F2AF9C9D3B}"/>
          </ac:graphicFrameMkLst>
        </pc:graphicFrameChg>
        <pc:picChg chg="add del mod">
          <ac:chgData name="김희수" userId="64207fe3-298e-4388-b8e0-ad1f70a4cf4e" providerId="ADAL" clId="{1A60725F-90DD-45B5-B73F-B23024988863}" dt="2020-12-21T04:02:16.161" v="18082"/>
          <ac:picMkLst>
            <pc:docMk/>
            <pc:sldMk cId="2371993212" sldId="7646"/>
            <ac:picMk id="5" creationId="{C15B2AFB-C897-41CC-875C-2F1E2C6A80E6}"/>
          </ac:picMkLst>
        </pc:picChg>
      </pc:sldChg>
      <pc:sldChg chg="addSp modSp add mod">
        <pc:chgData name="김희수" userId="64207fe3-298e-4388-b8e0-ad1f70a4cf4e" providerId="ADAL" clId="{1A60725F-90DD-45B5-B73F-B23024988863}" dt="2020-12-21T15:29:52.582" v="26847" actId="20577"/>
        <pc:sldMkLst>
          <pc:docMk/>
          <pc:sldMk cId="2183845984" sldId="7647"/>
        </pc:sldMkLst>
        <pc:spChg chg="add mod">
          <ac:chgData name="김희수" userId="64207fe3-298e-4388-b8e0-ad1f70a4cf4e" providerId="ADAL" clId="{1A60725F-90DD-45B5-B73F-B23024988863}" dt="2020-12-21T05:19:43.134" v="20611" actId="1036"/>
          <ac:spMkLst>
            <pc:docMk/>
            <pc:sldMk cId="2183845984" sldId="7647"/>
            <ac:spMk id="10" creationId="{FD8325B7-26FC-46AB-B017-8DCE47D7F195}"/>
          </ac:spMkLst>
        </pc:spChg>
        <pc:spChg chg="add mod">
          <ac:chgData name="김희수" userId="64207fe3-298e-4388-b8e0-ad1f70a4cf4e" providerId="ADAL" clId="{1A60725F-90DD-45B5-B73F-B23024988863}" dt="2020-12-21T04:10:07.038" v="18950"/>
          <ac:spMkLst>
            <pc:docMk/>
            <pc:sldMk cId="2183845984" sldId="7647"/>
            <ac:spMk id="11" creationId="{084AC704-C682-46E6-9D1C-E0464D5BE8F0}"/>
          </ac:spMkLst>
        </pc:spChg>
        <pc:spChg chg="add mod">
          <ac:chgData name="김희수" userId="64207fe3-298e-4388-b8e0-ad1f70a4cf4e" providerId="ADAL" clId="{1A60725F-90DD-45B5-B73F-B23024988863}" dt="2020-12-21T05:19:46.116" v="20612" actId="14100"/>
          <ac:spMkLst>
            <pc:docMk/>
            <pc:sldMk cId="2183845984" sldId="7647"/>
            <ac:spMk id="12" creationId="{B5B4E70C-310B-49FC-BD00-D02B553DAAE7}"/>
          </ac:spMkLst>
        </pc:spChg>
        <pc:spChg chg="add mod">
          <ac:chgData name="김희수" userId="64207fe3-298e-4388-b8e0-ad1f70a4cf4e" providerId="ADAL" clId="{1A60725F-90DD-45B5-B73F-B23024988863}" dt="2020-12-21T15:29:52.582" v="26847" actId="20577"/>
          <ac:spMkLst>
            <pc:docMk/>
            <pc:sldMk cId="2183845984" sldId="7647"/>
            <ac:spMk id="13" creationId="{A77D1723-215F-4BF9-AC22-98CE5986148F}"/>
          </ac:spMkLst>
        </pc:spChg>
        <pc:spChg chg="add mod">
          <ac:chgData name="김희수" userId="64207fe3-298e-4388-b8e0-ad1f70a4cf4e" providerId="ADAL" clId="{1A60725F-90DD-45B5-B73F-B23024988863}" dt="2020-12-21T15:29:22.313" v="26651"/>
          <ac:spMkLst>
            <pc:docMk/>
            <pc:sldMk cId="2183845984" sldId="7647"/>
            <ac:spMk id="14" creationId="{2DC37672-1AEF-475B-988F-2EFAEDEC1E9B}"/>
          </ac:spMkLst>
        </pc:spChg>
        <pc:spChg chg="add mod">
          <ac:chgData name="김희수" userId="64207fe3-298e-4388-b8e0-ad1f70a4cf4e" providerId="ADAL" clId="{1A60725F-90DD-45B5-B73F-B23024988863}" dt="2020-12-21T04:13:47.064" v="19033"/>
          <ac:spMkLst>
            <pc:docMk/>
            <pc:sldMk cId="2183845984" sldId="7647"/>
            <ac:spMk id="15" creationId="{2A8EEB4E-D4E1-4FA9-9739-0FC8E77BE16F}"/>
          </ac:spMkLst>
        </pc:spChg>
        <pc:spChg chg="mod">
          <ac:chgData name="김희수" userId="64207fe3-298e-4388-b8e0-ad1f70a4cf4e" providerId="ADAL" clId="{1A60725F-90DD-45B5-B73F-B23024988863}" dt="2020-12-21T15:29:47.532" v="26846"/>
          <ac:spMkLst>
            <pc:docMk/>
            <pc:sldMk cId="2183845984" sldId="7647"/>
            <ac:spMk id="88" creationId="{6619DE1E-2D4D-443B-949F-8AB43FD6A01A}"/>
          </ac:spMkLst>
        </pc:spChg>
        <pc:picChg chg="add mod modCrop">
          <ac:chgData name="김희수" userId="64207fe3-298e-4388-b8e0-ad1f70a4cf4e" providerId="ADAL" clId="{1A60725F-90DD-45B5-B73F-B23024988863}" dt="2020-12-21T04:10:59.585" v="18995" actId="1036"/>
          <ac:picMkLst>
            <pc:docMk/>
            <pc:sldMk cId="2183845984" sldId="7647"/>
            <ac:picMk id="5" creationId="{979E84CB-4148-45D8-93DE-05AA7181EE98}"/>
          </ac:picMkLst>
        </pc:picChg>
        <pc:picChg chg="add mod modCrop">
          <ac:chgData name="김희수" userId="64207fe3-298e-4388-b8e0-ad1f70a4cf4e" providerId="ADAL" clId="{1A60725F-90DD-45B5-B73F-B23024988863}" dt="2020-12-21T04:10:59.585" v="18995" actId="1036"/>
          <ac:picMkLst>
            <pc:docMk/>
            <pc:sldMk cId="2183845984" sldId="7647"/>
            <ac:picMk id="16" creationId="{C56EF301-C106-4FFF-8F69-4846580E7BE8}"/>
          </ac:picMkLst>
        </pc:picChg>
      </pc:sldChg>
      <pc:sldChg chg="addSp add del mod">
        <pc:chgData name="김희수" userId="64207fe3-298e-4388-b8e0-ad1f70a4cf4e" providerId="ADAL" clId="{1A60725F-90DD-45B5-B73F-B23024988863}" dt="2020-12-21T04:09:17.253" v="18937" actId="47"/>
        <pc:sldMkLst>
          <pc:docMk/>
          <pc:sldMk cId="645171518" sldId="7648"/>
        </pc:sldMkLst>
        <pc:picChg chg="add">
          <ac:chgData name="김희수" userId="64207fe3-298e-4388-b8e0-ad1f70a4cf4e" providerId="ADAL" clId="{1A60725F-90DD-45B5-B73F-B23024988863}" dt="2020-12-21T03:37:44.988" v="15603" actId="22"/>
          <ac:picMkLst>
            <pc:docMk/>
            <pc:sldMk cId="645171518" sldId="7648"/>
            <ac:picMk id="5" creationId="{2DFD88F0-3567-4F3A-ABE6-5EF81F42710F}"/>
          </ac:picMkLst>
        </pc:picChg>
      </pc:sldChg>
      <pc:sldChg chg="addSp delSp modSp add del mod">
        <pc:chgData name="김희수" userId="64207fe3-298e-4388-b8e0-ad1f70a4cf4e" providerId="ADAL" clId="{1A60725F-90DD-45B5-B73F-B23024988863}" dt="2020-12-21T04:56:27.065" v="19034" actId="47"/>
        <pc:sldMkLst>
          <pc:docMk/>
          <pc:sldMk cId="4244262966" sldId="7649"/>
        </pc:sldMkLst>
        <pc:picChg chg="add del mod">
          <ac:chgData name="김희수" userId="64207fe3-298e-4388-b8e0-ad1f70a4cf4e" providerId="ADAL" clId="{1A60725F-90DD-45B5-B73F-B23024988863}" dt="2020-12-21T04:10:19.518" v="18953" actId="21"/>
          <ac:picMkLst>
            <pc:docMk/>
            <pc:sldMk cId="4244262966" sldId="7649"/>
            <ac:picMk id="5" creationId="{B81598D8-FC8E-4919-AC94-BF3044F3C43A}"/>
          </ac:picMkLst>
        </pc:picChg>
        <pc:picChg chg="add del mod">
          <ac:chgData name="김희수" userId="64207fe3-298e-4388-b8e0-ad1f70a4cf4e" providerId="ADAL" clId="{1A60725F-90DD-45B5-B73F-B23024988863}" dt="2020-12-21T04:09:52.031" v="18947" actId="21"/>
          <ac:picMkLst>
            <pc:docMk/>
            <pc:sldMk cId="4244262966" sldId="7649"/>
            <ac:picMk id="7" creationId="{828F3B6D-AF05-422F-A533-1534740F9B9F}"/>
          </ac:picMkLst>
        </pc:picChg>
      </pc:sldChg>
      <pc:sldChg chg="addSp delSp modSp new mod">
        <pc:chgData name="김희수" userId="64207fe3-298e-4388-b8e0-ad1f70a4cf4e" providerId="ADAL" clId="{1A60725F-90DD-45B5-B73F-B23024988863}" dt="2020-12-21T15:33:35.593" v="27967"/>
        <pc:sldMkLst>
          <pc:docMk/>
          <pc:sldMk cId="2537196960" sldId="7650"/>
        </pc:sldMkLst>
        <pc:spChg chg="add del">
          <ac:chgData name="김희수" userId="64207fe3-298e-4388-b8e0-ad1f70a4cf4e" providerId="ADAL" clId="{1A60725F-90DD-45B5-B73F-B23024988863}" dt="2020-12-21T03:38:17.663" v="15609" actId="22"/>
          <ac:spMkLst>
            <pc:docMk/>
            <pc:sldMk cId="2537196960" sldId="7650"/>
            <ac:spMk id="5" creationId="{11425C89-B5F8-48C8-8FC3-F55A145F9625}"/>
          </ac:spMkLst>
        </pc:spChg>
        <pc:spChg chg="add mod">
          <ac:chgData name="김희수" userId="64207fe3-298e-4388-b8e0-ad1f70a4cf4e" providerId="ADAL" clId="{1A60725F-90DD-45B5-B73F-B23024988863}" dt="2020-12-21T05:15:13.395" v="19696"/>
          <ac:spMkLst>
            <pc:docMk/>
            <pc:sldMk cId="2537196960" sldId="7650"/>
            <ac:spMk id="8" creationId="{EF8297AF-0B89-4844-BB74-3860741C648D}"/>
          </ac:spMkLst>
        </pc:spChg>
        <pc:spChg chg="add mod">
          <ac:chgData name="김희수" userId="64207fe3-298e-4388-b8e0-ad1f70a4cf4e" providerId="ADAL" clId="{1A60725F-90DD-45B5-B73F-B23024988863}" dt="2020-12-21T15:32:55.832" v="27813"/>
          <ac:spMkLst>
            <pc:docMk/>
            <pc:sldMk cId="2537196960" sldId="7650"/>
            <ac:spMk id="9" creationId="{5107F08E-8096-468E-BE8B-BECEC100C9E7}"/>
          </ac:spMkLst>
        </pc:spChg>
        <pc:spChg chg="add mod">
          <ac:chgData name="김희수" userId="64207fe3-298e-4388-b8e0-ad1f70a4cf4e" providerId="ADAL" clId="{1A60725F-90DD-45B5-B73F-B23024988863}" dt="2020-12-21T15:33:13.201" v="27963"/>
          <ac:spMkLst>
            <pc:docMk/>
            <pc:sldMk cId="2537196960" sldId="7650"/>
            <ac:spMk id="10" creationId="{3E6AD8D0-FB1F-4B77-84ED-DFDDE73F0AA1}"/>
          </ac:spMkLst>
        </pc:spChg>
        <pc:spChg chg="add mod">
          <ac:chgData name="김희수" userId="64207fe3-298e-4388-b8e0-ad1f70a4cf4e" providerId="ADAL" clId="{1A60725F-90DD-45B5-B73F-B23024988863}" dt="2020-12-21T15:30:08.155" v="26883"/>
          <ac:spMkLst>
            <pc:docMk/>
            <pc:sldMk cId="2537196960" sldId="7650"/>
            <ac:spMk id="11" creationId="{D41EEDD4-EB43-45C1-98EA-E1975030D198}"/>
          </ac:spMkLst>
        </pc:spChg>
        <pc:spChg chg="add mod">
          <ac:chgData name="김희수" userId="64207fe3-298e-4388-b8e0-ad1f70a4cf4e" providerId="ADAL" clId="{1A60725F-90DD-45B5-B73F-B23024988863}" dt="2020-12-21T05:15:23.207" v="19759" actId="20577"/>
          <ac:spMkLst>
            <pc:docMk/>
            <pc:sldMk cId="2537196960" sldId="7650"/>
            <ac:spMk id="12" creationId="{A524C195-FC24-4BC0-9E59-AA1B7788D695}"/>
          </ac:spMkLst>
        </pc:spChg>
        <pc:spChg chg="add mod">
          <ac:chgData name="김희수" userId="64207fe3-298e-4388-b8e0-ad1f70a4cf4e" providerId="ADAL" clId="{1A60725F-90DD-45B5-B73F-B23024988863}" dt="2020-12-21T05:15:28.288" v="19760"/>
          <ac:spMkLst>
            <pc:docMk/>
            <pc:sldMk cId="2537196960" sldId="7650"/>
            <ac:spMk id="13" creationId="{46F86BAF-3B03-4587-91CF-839A0E519CED}"/>
          </ac:spMkLst>
        </pc:spChg>
        <pc:spChg chg="add mod">
          <ac:chgData name="김희수" userId="64207fe3-298e-4388-b8e0-ad1f70a4cf4e" providerId="ADAL" clId="{1A60725F-90DD-45B5-B73F-B23024988863}" dt="2020-12-21T05:15:28.288" v="19760"/>
          <ac:spMkLst>
            <pc:docMk/>
            <pc:sldMk cId="2537196960" sldId="7650"/>
            <ac:spMk id="14" creationId="{15115B8A-ED40-41DA-9903-0C94F1A46652}"/>
          </ac:spMkLst>
        </pc:spChg>
        <pc:spChg chg="add mod">
          <ac:chgData name="김희수" userId="64207fe3-298e-4388-b8e0-ad1f70a4cf4e" providerId="ADAL" clId="{1A60725F-90DD-45B5-B73F-B23024988863}" dt="2020-12-21T15:31:03.632" v="27240"/>
          <ac:spMkLst>
            <pc:docMk/>
            <pc:sldMk cId="2537196960" sldId="7650"/>
            <ac:spMk id="15" creationId="{9A441D2A-41AC-4778-92DF-AC3F323C198D}"/>
          </ac:spMkLst>
        </pc:spChg>
        <pc:spChg chg="add mod">
          <ac:chgData name="김희수" userId="64207fe3-298e-4388-b8e0-ad1f70a4cf4e" providerId="ADAL" clId="{1A60725F-90DD-45B5-B73F-B23024988863}" dt="2020-12-21T05:15:33.037" v="19761"/>
          <ac:spMkLst>
            <pc:docMk/>
            <pc:sldMk cId="2537196960" sldId="7650"/>
            <ac:spMk id="16" creationId="{9FFBB1D8-2AF0-425C-8E14-67FD981C47DE}"/>
          </ac:spMkLst>
        </pc:spChg>
        <pc:graphicFrameChg chg="add mod modGraphic">
          <ac:chgData name="김희수" userId="64207fe3-298e-4388-b8e0-ad1f70a4cf4e" providerId="ADAL" clId="{1A60725F-90DD-45B5-B73F-B23024988863}" dt="2020-12-21T15:33:35.593" v="27967"/>
          <ac:graphicFrameMkLst>
            <pc:docMk/>
            <pc:sldMk cId="2537196960" sldId="7650"/>
            <ac:graphicFrameMk id="17" creationId="{36560FB2-0C6A-4F33-8C57-62F2AEB73DB4}"/>
          </ac:graphicFrameMkLst>
        </pc:graphicFrameChg>
        <pc:picChg chg="add del">
          <ac:chgData name="김희수" userId="64207fe3-298e-4388-b8e0-ad1f70a4cf4e" providerId="ADAL" clId="{1A60725F-90DD-45B5-B73F-B23024988863}" dt="2020-12-21T05:15:08.134" v="19695" actId="478"/>
          <ac:picMkLst>
            <pc:docMk/>
            <pc:sldMk cId="2537196960" sldId="7650"/>
            <ac:picMk id="7" creationId="{0A4017EC-2BDF-4C15-90B1-2A81D7958859}"/>
          </ac:picMkLst>
        </pc:picChg>
      </pc:sldChg>
      <pc:sldChg chg="addSp delSp modSp add mod">
        <pc:chgData name="김희수" userId="64207fe3-298e-4388-b8e0-ad1f70a4cf4e" providerId="ADAL" clId="{1A60725F-90DD-45B5-B73F-B23024988863}" dt="2020-12-21T05:12:24.023" v="19589"/>
        <pc:sldMkLst>
          <pc:docMk/>
          <pc:sldMk cId="2634509300" sldId="7651"/>
        </pc:sldMkLst>
        <pc:spChg chg="mod">
          <ac:chgData name="김희수" userId="64207fe3-298e-4388-b8e0-ad1f70a4cf4e" providerId="ADAL" clId="{1A60725F-90DD-45B5-B73F-B23024988863}" dt="2020-12-21T05:12:24.023" v="19589"/>
          <ac:spMkLst>
            <pc:docMk/>
            <pc:sldMk cId="2634509300" sldId="7651"/>
            <ac:spMk id="35" creationId="{CD69A906-CD7F-4F9E-A04A-B23EA476FDB2}"/>
          </ac:spMkLst>
        </pc:spChg>
        <pc:spChg chg="mod">
          <ac:chgData name="김희수" userId="64207fe3-298e-4388-b8e0-ad1f70a4cf4e" providerId="ADAL" clId="{1A60725F-90DD-45B5-B73F-B23024988863}" dt="2020-12-21T05:04:54.821" v="19115" actId="20577"/>
          <ac:spMkLst>
            <pc:docMk/>
            <pc:sldMk cId="2634509300" sldId="7651"/>
            <ac:spMk id="39" creationId="{7B68F12E-612E-4243-B5A5-3BC3E565E068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40" creationId="{7E021D83-0FA5-40AE-9040-DC48A44E20F4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41" creationId="{5EA4A8A5-4A09-4767-B868-1DBB7A4A97D2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42" creationId="{3893397F-2B44-4376-8769-0A7DBA0A93D0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43" creationId="{0B8B1821-20AB-4E56-B2EE-403D23630C27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44" creationId="{6F44E28C-E48C-4DF0-A078-126F2CB13DF6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56" creationId="{E3BCCE0C-FA88-4CDC-A2C2-2AAD4F490B74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58" creationId="{C354BC9F-14F0-47A7-84DC-7FECC51967B2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59" creationId="{649185F8-2884-42DF-94B9-96407558904A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0" creationId="{B2485820-5994-4F80-A643-332370825733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1" creationId="{EA0EC10B-2051-4DB5-84F1-29110A035A07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2" creationId="{87728A81-7981-4E46-8DB1-3A2DB1180611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3" creationId="{7FBC7C30-FA56-4747-89A0-D0436087A2FB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64" creationId="{2443DE26-8354-47B7-8B10-BA14E9C522D3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5" creationId="{A51C451B-0E49-49F2-9498-5245BA3FCFA4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6" creationId="{05044E36-23E2-4B6A-9F4F-D606DAE263CF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7" creationId="{35BF38E0-D8D2-428C-89D9-C486BFBA367C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8" creationId="{9BF80B5A-EB75-4105-8260-0E8A77A17BAD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69" creationId="{945DDB11-91C3-4FAE-884B-0DB5A6118C0C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70" creationId="{A155FFF2-046F-4E3A-BE4B-5D0C5F3F1301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71" creationId="{1AAEF1F2-6DB0-4940-85ED-A5383760BC6C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72" creationId="{CECCAD26-FE50-4F3E-B123-73B18F0857F3}"/>
          </ac:spMkLst>
        </pc:spChg>
        <pc:spChg chg="add mod">
          <ac:chgData name="김희수" userId="64207fe3-298e-4388-b8e0-ad1f70a4cf4e" providerId="ADAL" clId="{1A60725F-90DD-45B5-B73F-B23024988863}" dt="2020-12-21T05:12:09.833" v="19586" actId="14100"/>
          <ac:spMkLst>
            <pc:docMk/>
            <pc:sldMk cId="2634509300" sldId="7651"/>
            <ac:spMk id="79" creationId="{69AFF53B-A5E6-4FDF-A2D2-BCF6F97294D9}"/>
          </ac:spMkLst>
        </pc:spChg>
        <pc:spChg chg="add del mod">
          <ac:chgData name="김희수" userId="64207fe3-298e-4388-b8e0-ad1f70a4cf4e" providerId="ADAL" clId="{1A60725F-90DD-45B5-B73F-B23024988863}" dt="2020-12-21T05:08:32.212" v="19427" actId="478"/>
          <ac:spMkLst>
            <pc:docMk/>
            <pc:sldMk cId="2634509300" sldId="7651"/>
            <ac:spMk id="82" creationId="{750D0BAF-48D7-4FA6-B9AA-A9CD1F802863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83" creationId="{28ACC937-76FB-4AC6-8EEE-DEC1C7720449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85" creationId="{00571663-E871-4973-9DC1-9F94862781E8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89" creationId="{46C9FFEA-4B15-4AC0-9964-DABFC3E8DFE6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90" creationId="{637AC82B-F979-4BC3-B21E-B747629E7024}"/>
          </ac:spMkLst>
        </pc:spChg>
        <pc:spChg chg="add mod">
          <ac:chgData name="김희수" userId="64207fe3-298e-4388-b8e0-ad1f70a4cf4e" providerId="ADAL" clId="{1A60725F-90DD-45B5-B73F-B23024988863}" dt="2020-12-21T05:09:59.479" v="19518" actId="1038"/>
          <ac:spMkLst>
            <pc:docMk/>
            <pc:sldMk cId="2634509300" sldId="7651"/>
            <ac:spMk id="92" creationId="{4499CADD-DB9B-4845-8FB1-49E46084E96C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94" creationId="{EC10BF94-2AD0-48D8-A3CB-BCCD72F056F5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96" creationId="{5AB306D0-E719-470B-8B43-4ED0A70C9958}"/>
          </ac:spMkLst>
        </pc:spChg>
        <pc:spChg chg="add del mod">
          <ac:chgData name="김희수" userId="64207fe3-298e-4388-b8e0-ad1f70a4cf4e" providerId="ADAL" clId="{1A60725F-90DD-45B5-B73F-B23024988863}" dt="2020-12-21T05:06:32.874" v="19306" actId="478"/>
          <ac:spMkLst>
            <pc:docMk/>
            <pc:sldMk cId="2634509300" sldId="7651"/>
            <ac:spMk id="97" creationId="{6BD6CADB-9DFB-4CD4-8FF4-CFCDE53AA9C5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98" creationId="{2E424496-2022-4C6D-9383-F65A5A610C85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99" creationId="{25C369E8-17D1-4084-9A04-93C20A3FC390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100" creationId="{6D022CC3-9D8F-44D5-9A40-E347E8845BEC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101" creationId="{625317B7-99B2-43C3-B105-96FAF995F0C1}"/>
          </ac:spMkLst>
        </pc:spChg>
        <pc:spChg chg="add del mod">
          <ac:chgData name="김희수" userId="64207fe3-298e-4388-b8e0-ad1f70a4cf4e" providerId="ADAL" clId="{1A60725F-90DD-45B5-B73F-B23024988863}" dt="2020-12-21T05:06:32.874" v="19306" actId="478"/>
          <ac:spMkLst>
            <pc:docMk/>
            <pc:sldMk cId="2634509300" sldId="7651"/>
            <ac:spMk id="102" creationId="{417031A9-E4EA-4495-9495-7AF8CDB621A2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103" creationId="{9819735F-BEA2-4094-BF1A-F5C87CC4AFDA}"/>
          </ac:spMkLst>
        </pc:spChg>
        <pc:spChg chg="del">
          <ac:chgData name="김희수" userId="64207fe3-298e-4388-b8e0-ad1f70a4cf4e" providerId="ADAL" clId="{1A60725F-90DD-45B5-B73F-B23024988863}" dt="2020-12-21T05:03:31.673" v="19036" actId="478"/>
          <ac:spMkLst>
            <pc:docMk/>
            <pc:sldMk cId="2634509300" sldId="7651"/>
            <ac:spMk id="104" creationId="{D2B64467-AE2D-4CA3-8D0D-7D9AFF4B842C}"/>
          </ac:spMkLst>
        </pc:spChg>
        <pc:spChg chg="add del mod">
          <ac:chgData name="김희수" userId="64207fe3-298e-4388-b8e0-ad1f70a4cf4e" providerId="ADAL" clId="{1A60725F-90DD-45B5-B73F-B23024988863}" dt="2020-12-21T05:06:32.874" v="19306" actId="478"/>
          <ac:spMkLst>
            <pc:docMk/>
            <pc:sldMk cId="2634509300" sldId="7651"/>
            <ac:spMk id="105" creationId="{7A5B5A30-EA8F-4505-A9FD-4B071B6970F4}"/>
          </ac:spMkLst>
        </pc:spChg>
        <pc:spChg chg="add mod">
          <ac:chgData name="김희수" userId="64207fe3-298e-4388-b8e0-ad1f70a4cf4e" providerId="ADAL" clId="{1A60725F-90DD-45B5-B73F-B23024988863}" dt="2020-12-21T05:09:35.682" v="19472" actId="571"/>
          <ac:spMkLst>
            <pc:docMk/>
            <pc:sldMk cId="2634509300" sldId="7651"/>
            <ac:spMk id="106" creationId="{E1C004B2-C44A-481A-8587-F446194CD877}"/>
          </ac:spMkLst>
        </pc:spChg>
        <pc:spChg chg="add mod">
          <ac:chgData name="김희수" userId="64207fe3-298e-4388-b8e0-ad1f70a4cf4e" providerId="ADAL" clId="{1A60725F-90DD-45B5-B73F-B23024988863}" dt="2020-12-21T05:09:35.682" v="19472" actId="571"/>
          <ac:spMkLst>
            <pc:docMk/>
            <pc:sldMk cId="2634509300" sldId="7651"/>
            <ac:spMk id="107" creationId="{56C7121D-EF60-4F0A-9D27-83D4592B9AB4}"/>
          </ac:spMkLst>
        </pc:spChg>
        <pc:spChg chg="add mod">
          <ac:chgData name="김희수" userId="64207fe3-298e-4388-b8e0-ad1f70a4cf4e" providerId="ADAL" clId="{1A60725F-90DD-45B5-B73F-B23024988863}" dt="2020-12-21T05:11:20.888" v="19568" actId="2711"/>
          <ac:spMkLst>
            <pc:docMk/>
            <pc:sldMk cId="2634509300" sldId="7651"/>
            <ac:spMk id="108" creationId="{1D0C591A-50F5-43AA-AB9D-38047212A14E}"/>
          </ac:spMkLst>
        </pc:spChg>
        <pc:spChg chg="add mod">
          <ac:chgData name="김희수" userId="64207fe3-298e-4388-b8e0-ad1f70a4cf4e" providerId="ADAL" clId="{1A60725F-90DD-45B5-B73F-B23024988863}" dt="2020-12-21T05:12:01.487" v="19585" actId="20577"/>
          <ac:spMkLst>
            <pc:docMk/>
            <pc:sldMk cId="2634509300" sldId="7651"/>
            <ac:spMk id="109" creationId="{9627310E-9049-470D-9795-38E9D841CE82}"/>
          </ac:spMkLst>
        </pc:spChg>
        <pc:spChg chg="add del">
          <ac:chgData name="김희수" userId="64207fe3-298e-4388-b8e0-ad1f70a4cf4e" providerId="ADAL" clId="{1A60725F-90DD-45B5-B73F-B23024988863}" dt="2020-12-21T05:11:43.126" v="19575" actId="22"/>
          <ac:spMkLst>
            <pc:docMk/>
            <pc:sldMk cId="2634509300" sldId="7651"/>
            <ac:spMk id="110" creationId="{41C9B352-936D-4842-8029-45ED64605FBA}"/>
          </ac:spMkLst>
        </pc:spChg>
        <pc:grpChg chg="del">
          <ac:chgData name="김희수" userId="64207fe3-298e-4388-b8e0-ad1f70a4cf4e" providerId="ADAL" clId="{1A60725F-90DD-45B5-B73F-B23024988863}" dt="2020-12-21T05:03:31.673" v="19036" actId="478"/>
          <ac:grpSpMkLst>
            <pc:docMk/>
            <pc:sldMk cId="2634509300" sldId="7651"/>
            <ac:grpSpMk id="45" creationId="{F6009FB9-2E1B-439E-923E-B853197EB0B2}"/>
          </ac:grpSpMkLst>
        </pc:grpChg>
        <pc:grpChg chg="del">
          <ac:chgData name="김희수" userId="64207fe3-298e-4388-b8e0-ad1f70a4cf4e" providerId="ADAL" clId="{1A60725F-90DD-45B5-B73F-B23024988863}" dt="2020-12-21T05:03:31.673" v="19036" actId="478"/>
          <ac:grpSpMkLst>
            <pc:docMk/>
            <pc:sldMk cId="2634509300" sldId="7651"/>
            <ac:grpSpMk id="73" creationId="{2D079CD1-F978-4956-A5EA-20F45ECDADD3}"/>
          </ac:grpSpMkLst>
        </pc:grpChg>
        <pc:grpChg chg="del">
          <ac:chgData name="김희수" userId="64207fe3-298e-4388-b8e0-ad1f70a4cf4e" providerId="ADAL" clId="{1A60725F-90DD-45B5-B73F-B23024988863}" dt="2020-12-21T05:03:31.673" v="19036" actId="478"/>
          <ac:grpSpMkLst>
            <pc:docMk/>
            <pc:sldMk cId="2634509300" sldId="7651"/>
            <ac:grpSpMk id="77" creationId="{F1F51F9E-9A81-4C71-BA4F-6796C620B57B}"/>
          </ac:grpSpMkLst>
        </pc:grpChg>
        <pc:graphicFrameChg chg="add mod modGraphic">
          <ac:chgData name="김희수" userId="64207fe3-298e-4388-b8e0-ad1f70a4cf4e" providerId="ADAL" clId="{1A60725F-90DD-45B5-B73F-B23024988863}" dt="2020-12-21T05:09:59.479" v="19518" actId="1038"/>
          <ac:graphicFrameMkLst>
            <pc:docMk/>
            <pc:sldMk cId="2634509300" sldId="7651"/>
            <ac:graphicFrameMk id="81" creationId="{3E45E8D7-435A-4200-BF2C-E0E2834E4FD6}"/>
          </ac:graphicFrameMkLst>
        </pc:graphicFrameChg>
        <pc:graphicFrameChg chg="add mod modGraphic">
          <ac:chgData name="김희수" userId="64207fe3-298e-4388-b8e0-ad1f70a4cf4e" providerId="ADAL" clId="{1A60725F-90DD-45B5-B73F-B23024988863}" dt="2020-12-21T05:09:59.479" v="19518" actId="1038"/>
          <ac:graphicFrameMkLst>
            <pc:docMk/>
            <pc:sldMk cId="2634509300" sldId="7651"/>
            <ac:graphicFrameMk id="84" creationId="{E0EF1A46-A2F8-41CD-927E-5EA0763101DF}"/>
          </ac:graphicFrameMkLst>
        </pc:graphicFrameChg>
        <pc:graphicFrameChg chg="add del mod">
          <ac:chgData name="김희수" userId="64207fe3-298e-4388-b8e0-ad1f70a4cf4e" providerId="ADAL" clId="{1A60725F-90DD-45B5-B73F-B23024988863}" dt="2020-12-21T05:08:32.212" v="19427" actId="478"/>
          <ac:graphicFrameMkLst>
            <pc:docMk/>
            <pc:sldMk cId="2634509300" sldId="7651"/>
            <ac:graphicFrameMk id="86" creationId="{064C42BF-2C4B-4DF9-BE6A-B82CC8C28263}"/>
          </ac:graphicFrameMkLst>
        </pc:graphicFrameChg>
        <pc:graphicFrameChg chg="add mod">
          <ac:chgData name="김희수" userId="64207fe3-298e-4388-b8e0-ad1f70a4cf4e" providerId="ADAL" clId="{1A60725F-90DD-45B5-B73F-B23024988863}" dt="2020-12-21T05:09:59.479" v="19518" actId="1038"/>
          <ac:graphicFrameMkLst>
            <pc:docMk/>
            <pc:sldMk cId="2634509300" sldId="7651"/>
            <ac:graphicFrameMk id="87" creationId="{1E020995-6E43-484F-A146-7C4FA73F4890}"/>
          </ac:graphicFrameMkLst>
        </pc:graphicFrameChg>
        <pc:graphicFrameChg chg="add mod modGraphic">
          <ac:chgData name="김희수" userId="64207fe3-298e-4388-b8e0-ad1f70a4cf4e" providerId="ADAL" clId="{1A60725F-90DD-45B5-B73F-B23024988863}" dt="2020-12-21T05:09:59.479" v="19518" actId="1038"/>
          <ac:graphicFrameMkLst>
            <pc:docMk/>
            <pc:sldMk cId="2634509300" sldId="7651"/>
            <ac:graphicFrameMk id="91" creationId="{08D0597E-2A4B-494B-9BAB-B79C4568E8EE}"/>
          </ac:graphicFrameMkLst>
        </pc:graphicFrameChg>
        <pc:graphicFrameChg chg="add del mod">
          <ac:chgData name="김희수" userId="64207fe3-298e-4388-b8e0-ad1f70a4cf4e" providerId="ADAL" clId="{1A60725F-90DD-45B5-B73F-B23024988863}" dt="2020-12-21T05:06:32.874" v="19306" actId="478"/>
          <ac:graphicFrameMkLst>
            <pc:docMk/>
            <pc:sldMk cId="2634509300" sldId="7651"/>
            <ac:graphicFrameMk id="93" creationId="{88146269-0209-4F83-AEC3-D9D940DE76AB}"/>
          </ac:graphicFrameMkLst>
        </pc:graphicFrameChg>
        <pc:picChg chg="add del mod">
          <ac:chgData name="김희수" userId="64207fe3-298e-4388-b8e0-ad1f70a4cf4e" providerId="ADAL" clId="{1A60725F-90DD-45B5-B73F-B23024988863}" dt="2020-12-21T05:04:09.254" v="19054" actId="478"/>
          <ac:picMkLst>
            <pc:docMk/>
            <pc:sldMk cId="2634509300" sldId="7651"/>
            <ac:picMk id="6" creationId="{8761B33E-BFAA-48DF-8759-4EA82C0B1E98}"/>
          </ac:picMkLst>
        </pc:picChg>
        <pc:picChg chg="del">
          <ac:chgData name="김희수" userId="64207fe3-298e-4388-b8e0-ad1f70a4cf4e" providerId="ADAL" clId="{1A60725F-90DD-45B5-B73F-B23024988863}" dt="2020-12-21T05:03:31.673" v="19036" actId="478"/>
          <ac:picMkLst>
            <pc:docMk/>
            <pc:sldMk cId="2634509300" sldId="7651"/>
            <ac:picMk id="57" creationId="{AAF13BEE-CB9B-4A29-86C8-CFEAC4F72E9B}"/>
          </ac:picMkLst>
        </pc:picChg>
        <pc:cxnChg chg="del">
          <ac:chgData name="김희수" userId="64207fe3-298e-4388-b8e0-ad1f70a4cf4e" providerId="ADAL" clId="{1A60725F-90DD-45B5-B73F-B23024988863}" dt="2020-12-21T05:03:31.673" v="19036" actId="478"/>
          <ac:cxnSpMkLst>
            <pc:docMk/>
            <pc:sldMk cId="2634509300" sldId="7651"/>
            <ac:cxnSpMk id="95" creationId="{5CCF84E5-2733-45A8-ACA9-C980ED69FD4C}"/>
          </ac:cxnSpMkLst>
        </pc:cxnChg>
      </pc:sldChg>
      <pc:sldChg chg="delSp modSp add del mod">
        <pc:chgData name="김희수" userId="64207fe3-298e-4388-b8e0-ad1f70a4cf4e" providerId="ADAL" clId="{1A60725F-90DD-45B5-B73F-B23024988863}" dt="2020-12-21T05:14:56.398" v="19694" actId="47"/>
        <pc:sldMkLst>
          <pc:docMk/>
          <pc:sldMk cId="204774211" sldId="7652"/>
        </pc:sldMkLst>
        <pc:spChg chg="mod">
          <ac:chgData name="김희수" userId="64207fe3-298e-4388-b8e0-ad1f70a4cf4e" providerId="ADAL" clId="{1A60725F-90DD-45B5-B73F-B23024988863}" dt="2020-12-21T05:13:18.176" v="19598"/>
          <ac:spMkLst>
            <pc:docMk/>
            <pc:sldMk cId="204774211" sldId="7652"/>
            <ac:spMk id="39" creationId="{7B68F12E-612E-4243-B5A5-3BC3E565E068}"/>
          </ac:spMkLst>
        </pc:spChg>
        <pc:spChg chg="mod">
          <ac:chgData name="김희수" userId="64207fe3-298e-4388-b8e0-ad1f70a4cf4e" providerId="ADAL" clId="{1A60725F-90DD-45B5-B73F-B23024988863}" dt="2020-12-21T05:14:06.327" v="19677" actId="1035"/>
          <ac:spMkLst>
            <pc:docMk/>
            <pc:sldMk cId="204774211" sldId="7652"/>
            <ac:spMk id="64" creationId="{2443DE26-8354-47B7-8B10-BA14E9C522D3}"/>
          </ac:spMkLst>
        </pc:spChg>
        <pc:spChg chg="del mod">
          <ac:chgData name="김희수" userId="64207fe3-298e-4388-b8e0-ad1f70a4cf4e" providerId="ADAL" clId="{1A60725F-90DD-45B5-B73F-B23024988863}" dt="2020-12-21T05:13:29.391" v="19634" actId="478"/>
          <ac:spMkLst>
            <pc:docMk/>
            <pc:sldMk cId="204774211" sldId="7652"/>
            <ac:spMk id="89" creationId="{46C9FFEA-4B15-4AC0-9964-DABFC3E8DFE6}"/>
          </ac:spMkLst>
        </pc:spChg>
        <pc:spChg chg="mod">
          <ac:chgData name="김희수" userId="64207fe3-298e-4388-b8e0-ad1f70a4cf4e" providerId="ADAL" clId="{1A60725F-90DD-45B5-B73F-B23024988863}" dt="2020-12-21T05:14:06.327" v="19677" actId="1035"/>
          <ac:spMkLst>
            <pc:docMk/>
            <pc:sldMk cId="204774211" sldId="7652"/>
            <ac:spMk id="90" creationId="{637AC82B-F979-4BC3-B21E-B747629E7024}"/>
          </ac:spMkLst>
        </pc:spChg>
        <pc:spChg chg="mod">
          <ac:chgData name="김희수" userId="64207fe3-298e-4388-b8e0-ad1f70a4cf4e" providerId="ADAL" clId="{1A60725F-90DD-45B5-B73F-B23024988863}" dt="2020-12-21T05:14:06.327" v="19677" actId="1035"/>
          <ac:spMkLst>
            <pc:docMk/>
            <pc:sldMk cId="204774211" sldId="7652"/>
            <ac:spMk id="92" creationId="{4499CADD-DB9B-4845-8FB1-49E46084E96C}"/>
          </ac:spMkLst>
        </pc:spChg>
        <pc:spChg chg="del">
          <ac:chgData name="김희수" userId="64207fe3-298e-4388-b8e0-ad1f70a4cf4e" providerId="ADAL" clId="{1A60725F-90DD-45B5-B73F-B23024988863}" dt="2020-12-21T05:13:21.731" v="19599" actId="478"/>
          <ac:spMkLst>
            <pc:docMk/>
            <pc:sldMk cId="204774211" sldId="7652"/>
            <ac:spMk id="108" creationId="{1D0C591A-50F5-43AA-AB9D-38047212A14E}"/>
          </ac:spMkLst>
        </pc:spChg>
        <pc:spChg chg="del">
          <ac:chgData name="김희수" userId="64207fe3-298e-4388-b8e0-ad1f70a4cf4e" providerId="ADAL" clId="{1A60725F-90DD-45B5-B73F-B23024988863}" dt="2020-12-21T05:13:21.731" v="19599" actId="478"/>
          <ac:spMkLst>
            <pc:docMk/>
            <pc:sldMk cId="204774211" sldId="7652"/>
            <ac:spMk id="109" creationId="{9627310E-9049-470D-9795-38E9D841CE82}"/>
          </ac:spMkLst>
        </pc:spChg>
        <pc:graphicFrameChg chg="mod modGraphic">
          <ac:chgData name="김희수" userId="64207fe3-298e-4388-b8e0-ad1f70a4cf4e" providerId="ADAL" clId="{1A60725F-90DD-45B5-B73F-B23024988863}" dt="2020-12-21T05:14:29.894" v="19692" actId="1036"/>
          <ac:graphicFrameMkLst>
            <pc:docMk/>
            <pc:sldMk cId="204774211" sldId="7652"/>
            <ac:graphicFrameMk id="87" creationId="{1E020995-6E43-484F-A146-7C4FA73F4890}"/>
          </ac:graphicFrameMkLst>
        </pc:graphicFrameChg>
        <pc:graphicFrameChg chg="mod modGraphic">
          <ac:chgData name="김희수" userId="64207fe3-298e-4388-b8e0-ad1f70a4cf4e" providerId="ADAL" clId="{1A60725F-90DD-45B5-B73F-B23024988863}" dt="2020-12-21T05:14:32.921" v="19693" actId="14100"/>
          <ac:graphicFrameMkLst>
            <pc:docMk/>
            <pc:sldMk cId="204774211" sldId="7652"/>
            <ac:graphicFrameMk id="91" creationId="{08D0597E-2A4B-494B-9BAB-B79C4568E8EE}"/>
          </ac:graphicFrameMkLst>
        </pc:graphicFrameChg>
      </pc:sldChg>
      <pc:sldChg chg="addSp delSp modSp new del mod">
        <pc:chgData name="김희수" userId="64207fe3-298e-4388-b8e0-ad1f70a4cf4e" providerId="ADAL" clId="{1A60725F-90DD-45B5-B73F-B23024988863}" dt="2020-12-21T15:24:56.025" v="25906" actId="2696"/>
        <pc:sldMkLst>
          <pc:docMk/>
          <pc:sldMk cId="499267628" sldId="7652"/>
        </pc:sldMkLst>
        <pc:spChg chg="add mod">
          <ac:chgData name="김희수" userId="64207fe3-298e-4388-b8e0-ad1f70a4cf4e" providerId="ADAL" clId="{1A60725F-90DD-45B5-B73F-B23024988863}" dt="2020-12-21T05:40:10.389" v="21628"/>
          <ac:spMkLst>
            <pc:docMk/>
            <pc:sldMk cId="499267628" sldId="7652"/>
            <ac:spMk id="4" creationId="{D023CEF1-6B47-4B77-8A00-0866903FD973}"/>
          </ac:spMkLst>
        </pc:spChg>
        <pc:spChg chg="add mod">
          <ac:chgData name="김희수" userId="64207fe3-298e-4388-b8e0-ad1f70a4cf4e" providerId="ADAL" clId="{1A60725F-90DD-45B5-B73F-B23024988863}" dt="2020-12-21T05:40:10.389" v="21628"/>
          <ac:spMkLst>
            <pc:docMk/>
            <pc:sldMk cId="499267628" sldId="7652"/>
            <ac:spMk id="5" creationId="{47D823C6-1C8A-4AC6-A9E3-788244599780}"/>
          </ac:spMkLst>
        </pc:spChg>
        <pc:spChg chg="add mod">
          <ac:chgData name="김희수" userId="64207fe3-298e-4388-b8e0-ad1f70a4cf4e" providerId="ADAL" clId="{1A60725F-90DD-45B5-B73F-B23024988863}" dt="2020-12-21T05:40:10.389" v="21628"/>
          <ac:spMkLst>
            <pc:docMk/>
            <pc:sldMk cId="499267628" sldId="7652"/>
            <ac:spMk id="6" creationId="{66803D06-6C37-4A20-80EA-1394F826770E}"/>
          </ac:spMkLst>
        </pc:spChg>
        <pc:spChg chg="add mod">
          <ac:chgData name="김희수" userId="64207fe3-298e-4388-b8e0-ad1f70a4cf4e" providerId="ADAL" clId="{1A60725F-90DD-45B5-B73F-B23024988863}" dt="2020-12-21T05:40:10.389" v="21628"/>
          <ac:spMkLst>
            <pc:docMk/>
            <pc:sldMk cId="499267628" sldId="7652"/>
            <ac:spMk id="7" creationId="{05CE25B6-B46A-4C68-A4A6-6C5BA8FF5266}"/>
          </ac:spMkLst>
        </pc:spChg>
        <pc:spChg chg="add del mod">
          <ac:chgData name="김희수" userId="64207fe3-298e-4388-b8e0-ad1f70a4cf4e" providerId="ADAL" clId="{1A60725F-90DD-45B5-B73F-B23024988863}" dt="2020-12-21T05:40:30.242" v="21630" actId="478"/>
          <ac:spMkLst>
            <pc:docMk/>
            <pc:sldMk cId="499267628" sldId="7652"/>
            <ac:spMk id="8" creationId="{BFFEB37A-F0DB-4F70-9760-714CDDF8A9E9}"/>
          </ac:spMkLst>
        </pc:spChg>
        <pc:spChg chg="add mod">
          <ac:chgData name="김희수" userId="64207fe3-298e-4388-b8e0-ad1f70a4cf4e" providerId="ADAL" clId="{1A60725F-90DD-45B5-B73F-B23024988863}" dt="2020-12-21T14:35:24.266" v="22810" actId="14100"/>
          <ac:spMkLst>
            <pc:docMk/>
            <pc:sldMk cId="499267628" sldId="7652"/>
            <ac:spMk id="9" creationId="{5E5B6A90-BCDE-4F8B-B3D9-FB3C5D373330}"/>
          </ac:spMkLst>
        </pc:spChg>
        <pc:spChg chg="add mod">
          <ac:chgData name="김희수" userId="64207fe3-298e-4388-b8e0-ad1f70a4cf4e" providerId="ADAL" clId="{1A60725F-90DD-45B5-B73F-B23024988863}" dt="2020-12-21T14:35:33.861" v="22820" actId="14100"/>
          <ac:spMkLst>
            <pc:docMk/>
            <pc:sldMk cId="499267628" sldId="7652"/>
            <ac:spMk id="10" creationId="{E5A2AB57-5DD1-4EFA-9923-416DC461B680}"/>
          </ac:spMkLst>
        </pc:spChg>
        <pc:spChg chg="add mod">
          <ac:chgData name="김희수" userId="64207fe3-298e-4388-b8e0-ad1f70a4cf4e" providerId="ADAL" clId="{1A60725F-90DD-45B5-B73F-B23024988863}" dt="2020-12-21T05:40:13.986" v="21629"/>
          <ac:spMkLst>
            <pc:docMk/>
            <pc:sldMk cId="499267628" sldId="7652"/>
            <ac:spMk id="11" creationId="{AB251FD7-F411-4D4A-83E5-198A9F0E38C8}"/>
          </ac:spMkLst>
        </pc:spChg>
        <pc:spChg chg="add mod">
          <ac:chgData name="김희수" userId="64207fe3-298e-4388-b8e0-ad1f70a4cf4e" providerId="ADAL" clId="{1A60725F-90DD-45B5-B73F-B23024988863}" dt="2020-12-21T05:40:13.986" v="21629"/>
          <ac:spMkLst>
            <pc:docMk/>
            <pc:sldMk cId="499267628" sldId="7652"/>
            <ac:spMk id="12" creationId="{46F5E38D-5FBB-4D18-8814-D178BC863BD4}"/>
          </ac:spMkLst>
        </pc:spChg>
        <pc:spChg chg="add mod">
          <ac:chgData name="김희수" userId="64207fe3-298e-4388-b8e0-ad1f70a4cf4e" providerId="ADAL" clId="{1A60725F-90DD-45B5-B73F-B23024988863}" dt="2020-12-21T14:35:19.326" v="22808" actId="14100"/>
          <ac:spMkLst>
            <pc:docMk/>
            <pc:sldMk cId="499267628" sldId="7652"/>
            <ac:spMk id="13" creationId="{C9A4AAFA-B9E5-47B9-8BF5-11A54FA48C9A}"/>
          </ac:spMkLst>
        </pc:spChg>
        <pc:spChg chg="add mod">
          <ac:chgData name="김희수" userId="64207fe3-298e-4388-b8e0-ad1f70a4cf4e" providerId="ADAL" clId="{1A60725F-90DD-45B5-B73F-B23024988863}" dt="2020-12-21T05:40:13.986" v="21629"/>
          <ac:spMkLst>
            <pc:docMk/>
            <pc:sldMk cId="499267628" sldId="7652"/>
            <ac:spMk id="14" creationId="{C1444FCD-325A-455E-B49A-0D8359846F47}"/>
          </ac:spMkLst>
        </pc:spChg>
        <pc:spChg chg="add mod">
          <ac:chgData name="김희수" userId="64207fe3-298e-4388-b8e0-ad1f70a4cf4e" providerId="ADAL" clId="{1A60725F-90DD-45B5-B73F-B23024988863}" dt="2020-12-21T05:40:13.986" v="21629"/>
          <ac:spMkLst>
            <pc:docMk/>
            <pc:sldMk cId="499267628" sldId="7652"/>
            <ac:spMk id="15" creationId="{2BFB7DAE-BD1A-4091-A1F1-DF0783EDC1D7}"/>
          </ac:spMkLst>
        </pc:spChg>
        <pc:spChg chg="add mod">
          <ac:chgData name="김희수" userId="64207fe3-298e-4388-b8e0-ad1f70a4cf4e" providerId="ADAL" clId="{1A60725F-90DD-45B5-B73F-B23024988863}" dt="2020-12-21T11:06:43.762" v="22650"/>
          <ac:spMkLst>
            <pc:docMk/>
            <pc:sldMk cId="499267628" sldId="7652"/>
            <ac:spMk id="18" creationId="{33119F2A-ABAD-4C50-8231-2CB951E335E7}"/>
          </ac:spMkLst>
        </pc:spChg>
        <pc:spChg chg="add mod">
          <ac:chgData name="김희수" userId="64207fe3-298e-4388-b8e0-ad1f70a4cf4e" providerId="ADAL" clId="{1A60725F-90DD-45B5-B73F-B23024988863}" dt="2020-12-21T05:40:13.986" v="21629"/>
          <ac:spMkLst>
            <pc:docMk/>
            <pc:sldMk cId="499267628" sldId="7652"/>
            <ac:spMk id="19" creationId="{B41C8B46-0D00-4608-A108-227B4734545E}"/>
          </ac:spMkLst>
        </pc:spChg>
        <pc:spChg chg="add del mod">
          <ac:chgData name="김희수" userId="64207fe3-298e-4388-b8e0-ad1f70a4cf4e" providerId="ADAL" clId="{1A60725F-90DD-45B5-B73F-B23024988863}" dt="2020-12-21T05:41:26.488" v="21674" actId="478"/>
          <ac:spMkLst>
            <pc:docMk/>
            <pc:sldMk cId="499267628" sldId="7652"/>
            <ac:spMk id="20" creationId="{5303B5C7-7861-41CC-81A3-65604A739488}"/>
          </ac:spMkLst>
        </pc:spChg>
        <pc:spChg chg="add mod">
          <ac:chgData name="김희수" userId="64207fe3-298e-4388-b8e0-ad1f70a4cf4e" providerId="ADAL" clId="{1A60725F-90DD-45B5-B73F-B23024988863}" dt="2020-12-21T05:40:13.986" v="21629"/>
          <ac:spMkLst>
            <pc:docMk/>
            <pc:sldMk cId="499267628" sldId="7652"/>
            <ac:spMk id="21" creationId="{71FCCB96-5586-4D1E-A75F-DD5FB46C2399}"/>
          </ac:spMkLst>
        </pc:spChg>
        <pc:spChg chg="add mod">
          <ac:chgData name="김희수" userId="64207fe3-298e-4388-b8e0-ad1f70a4cf4e" providerId="ADAL" clId="{1A60725F-90DD-45B5-B73F-B23024988863}" dt="2020-12-21T14:39:54.449" v="23117"/>
          <ac:spMkLst>
            <pc:docMk/>
            <pc:sldMk cId="499267628" sldId="7652"/>
            <ac:spMk id="22" creationId="{058E9789-C32D-4F8E-9B94-EEE062E9D313}"/>
          </ac:spMkLst>
        </pc:spChg>
        <pc:spChg chg="add mod">
          <ac:chgData name="김희수" userId="64207fe3-298e-4388-b8e0-ad1f70a4cf4e" providerId="ADAL" clId="{1A60725F-90DD-45B5-B73F-B23024988863}" dt="2020-12-21T14:43:36.863" v="23493"/>
          <ac:spMkLst>
            <pc:docMk/>
            <pc:sldMk cId="499267628" sldId="7652"/>
            <ac:spMk id="23" creationId="{33A87FA3-1D75-4605-82CF-862D30092CBF}"/>
          </ac:spMkLst>
        </pc:spChg>
        <pc:spChg chg="add mod">
          <ac:chgData name="김희수" userId="64207fe3-298e-4388-b8e0-ad1f70a4cf4e" providerId="ADAL" clId="{1A60725F-90DD-45B5-B73F-B23024988863}" dt="2020-12-21T14:35:33.861" v="22820" actId="14100"/>
          <ac:spMkLst>
            <pc:docMk/>
            <pc:sldMk cId="499267628" sldId="7652"/>
            <ac:spMk id="24" creationId="{8BCBCA76-83F5-48D7-AD85-4A724F9D1AA6}"/>
          </ac:spMkLst>
        </pc:spChg>
        <pc:spChg chg="add mod">
          <ac:chgData name="김희수" userId="64207fe3-298e-4388-b8e0-ad1f70a4cf4e" providerId="ADAL" clId="{1A60725F-90DD-45B5-B73F-B23024988863}" dt="2020-12-21T05:52:16.248" v="22608"/>
          <ac:spMkLst>
            <pc:docMk/>
            <pc:sldMk cId="499267628" sldId="7652"/>
            <ac:spMk id="25" creationId="{D1BF9B72-B730-47F8-8492-65538675C5B5}"/>
          </ac:spMkLst>
        </pc:spChg>
        <pc:spChg chg="add mod">
          <ac:chgData name="김희수" userId="64207fe3-298e-4388-b8e0-ad1f70a4cf4e" providerId="ADAL" clId="{1A60725F-90DD-45B5-B73F-B23024988863}" dt="2020-12-21T05:52:24.203" v="22614"/>
          <ac:spMkLst>
            <pc:docMk/>
            <pc:sldMk cId="499267628" sldId="7652"/>
            <ac:spMk id="26" creationId="{D4883123-476F-47DD-BE3F-FB5C57ABA2F7}"/>
          </ac:spMkLst>
        </pc:spChg>
        <pc:spChg chg="add mod">
          <ac:chgData name="김희수" userId="64207fe3-298e-4388-b8e0-ad1f70a4cf4e" providerId="ADAL" clId="{1A60725F-90DD-45B5-B73F-B23024988863}" dt="2020-12-21T05:52:27.546" v="22617"/>
          <ac:spMkLst>
            <pc:docMk/>
            <pc:sldMk cId="499267628" sldId="7652"/>
            <ac:spMk id="27" creationId="{75265C2D-8F43-45B3-99C1-B700EB23BA15}"/>
          </ac:spMkLst>
        </pc:spChg>
        <pc:spChg chg="add mod">
          <ac:chgData name="김희수" userId="64207fe3-298e-4388-b8e0-ad1f70a4cf4e" providerId="ADAL" clId="{1A60725F-90DD-45B5-B73F-B23024988863}" dt="2020-12-21T14:40:11.855" v="23182"/>
          <ac:spMkLst>
            <pc:docMk/>
            <pc:sldMk cId="499267628" sldId="7652"/>
            <ac:spMk id="28" creationId="{5EA410C9-80CC-4134-A8B0-CEDF09C9B1A9}"/>
          </ac:spMkLst>
        </pc:spChg>
        <pc:spChg chg="add mod">
          <ac:chgData name="김희수" userId="64207fe3-298e-4388-b8e0-ad1f70a4cf4e" providerId="ADAL" clId="{1A60725F-90DD-45B5-B73F-B23024988863}" dt="2020-12-21T14:40:21.906" v="23216" actId="20577"/>
          <ac:spMkLst>
            <pc:docMk/>
            <pc:sldMk cId="499267628" sldId="7652"/>
            <ac:spMk id="29" creationId="{A633D223-ACFB-4E9D-9BB1-FEAB463EA61A}"/>
          </ac:spMkLst>
        </pc:spChg>
        <pc:spChg chg="add mod">
          <ac:chgData name="김희수" userId="64207fe3-298e-4388-b8e0-ad1f70a4cf4e" providerId="ADAL" clId="{1A60725F-90DD-45B5-B73F-B23024988863}" dt="2020-12-21T14:39:13.330" v="23086" actId="20577"/>
          <ac:spMkLst>
            <pc:docMk/>
            <pc:sldMk cId="499267628" sldId="7652"/>
            <ac:spMk id="30" creationId="{F6B637F0-04E9-4C43-9DA4-77DBB741A100}"/>
          </ac:spMkLst>
        </pc:spChg>
        <pc:spChg chg="add mod">
          <ac:chgData name="김희수" userId="64207fe3-298e-4388-b8e0-ad1f70a4cf4e" providerId="ADAL" clId="{1A60725F-90DD-45B5-B73F-B23024988863}" dt="2020-12-21T14:40:26.250" v="23218" actId="20577"/>
          <ac:spMkLst>
            <pc:docMk/>
            <pc:sldMk cId="499267628" sldId="7652"/>
            <ac:spMk id="31" creationId="{B6E2923A-795A-4888-9CB2-40278B99B5FD}"/>
          </ac:spMkLst>
        </pc:spChg>
        <pc:spChg chg="add mod">
          <ac:chgData name="김희수" userId="64207fe3-298e-4388-b8e0-ad1f70a4cf4e" providerId="ADAL" clId="{1A60725F-90DD-45B5-B73F-B23024988863}" dt="2020-12-21T05:52:20.371" v="22611"/>
          <ac:spMkLst>
            <pc:docMk/>
            <pc:sldMk cId="499267628" sldId="7652"/>
            <ac:spMk id="32" creationId="{411E2EC0-7709-4267-A690-274DFC64CBAA}"/>
          </ac:spMkLst>
        </pc:spChg>
        <pc:spChg chg="add mod">
          <ac:chgData name="김희수" userId="64207fe3-298e-4388-b8e0-ad1f70a4cf4e" providerId="ADAL" clId="{1A60725F-90DD-45B5-B73F-B23024988863}" dt="2020-12-21T14:37:05.657" v="22951" actId="20577"/>
          <ac:spMkLst>
            <pc:docMk/>
            <pc:sldMk cId="499267628" sldId="7652"/>
            <ac:spMk id="33" creationId="{8D38A750-97E4-4B9E-8230-620A32410926}"/>
          </ac:spMkLst>
        </pc:spChg>
        <pc:spChg chg="add mod">
          <ac:chgData name="김희수" userId="64207fe3-298e-4388-b8e0-ad1f70a4cf4e" providerId="ADAL" clId="{1A60725F-90DD-45B5-B73F-B23024988863}" dt="2020-12-21T05:40:35.784" v="21655" actId="20577"/>
          <ac:spMkLst>
            <pc:docMk/>
            <pc:sldMk cId="499267628" sldId="7652"/>
            <ac:spMk id="34" creationId="{127CE1AD-C8C8-48DC-8319-A8B686AFBCD7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36" creationId="{D8395E65-779B-4F91-BB1B-387E329E980F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37" creationId="{15D3F1FE-0BFF-4B22-A1B1-43E4858E0F22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38" creationId="{DDE82193-5B9E-47FB-81B2-C717F158843B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39" creationId="{12CE6506-FD52-44F0-AD70-DBACA7E0A82E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0" creationId="{E17110BD-F0F8-4214-9098-65996834E035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1" creationId="{DA77E2AB-BD8C-4F55-BE01-B30455268CA7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2" creationId="{8DF7C1E3-7C84-437E-88C0-C6AED07A35E9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3" creationId="{149F30A9-D24B-4D27-A5A5-44393ABAC7D1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4" creationId="{90EFA67E-E9EC-4095-A0A1-3FE793BBE47A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5" creationId="{F93CA6C2-5937-42FF-BF03-D66700ED7276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8" creationId="{9429F902-ECF1-466A-B383-85B7F03E3008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49" creationId="{9C73580E-71F6-49DE-B3B8-715675075704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2" creationId="{044AEFCE-A582-4317-A0E8-FDD02105E939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3" creationId="{E5F1D55B-93C3-4345-A9A2-D91AD863D150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4" creationId="{5D3BE410-D3AA-42DB-9B22-49342032897B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5" creationId="{540DBD64-D802-4989-AF5C-D3E299D8C49E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6" creationId="{7DA5D589-94A4-4081-A5B8-129DAEB869BD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7" creationId="{9E0CE9D8-30C6-4AA0-8D29-4B22400786C3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8" creationId="{9E8A74C2-72B3-456D-BFBD-5367367008B5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59" creationId="{079C381B-9275-4F2C-BB69-CB933631E1B1}"/>
          </ac:spMkLst>
        </pc:spChg>
        <pc:spChg chg="add del mod">
          <ac:chgData name="김희수" userId="64207fe3-298e-4388-b8e0-ad1f70a4cf4e" providerId="ADAL" clId="{1A60725F-90DD-45B5-B73F-B23024988863}" dt="2020-12-21T05:41:40.224" v="21676" actId="478"/>
          <ac:spMkLst>
            <pc:docMk/>
            <pc:sldMk cId="499267628" sldId="7652"/>
            <ac:spMk id="60" creationId="{6565C520-5709-49EE-93B1-10BBEE319B6D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1" creationId="{3C6C5F7B-D23F-44EB-BFFF-863659A5E146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2" creationId="{EE01CF39-5401-4CBD-88DC-0A4AE35C9E8D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3" creationId="{490ECC7C-72E6-47D0-9871-CE53677C5047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4" creationId="{98677516-1190-43B7-99DA-2F3AD69704FA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5" creationId="{6A03995E-7B44-4BF7-BC1A-1E51EBB114A8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6" creationId="{A0050C52-F1EF-43C5-B544-8A8709696664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67" creationId="{076C318A-C7DD-400B-90EC-E7F6EE11C440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73" creationId="{5C41B4B9-6EE5-4180-A0DD-E12AA061A1E3}"/>
          </ac:spMkLst>
        </pc:spChg>
        <pc:spChg chg="add del mod">
          <ac:chgData name="김희수" userId="64207fe3-298e-4388-b8e0-ad1f70a4cf4e" providerId="ADAL" clId="{1A60725F-90DD-45B5-B73F-B23024988863}" dt="2020-12-21T05:52:31.166" v="22618" actId="21"/>
          <ac:spMkLst>
            <pc:docMk/>
            <pc:sldMk cId="499267628" sldId="7652"/>
            <ac:spMk id="74" creationId="{7317E47F-D411-44C3-939A-EEA5D60F6992}"/>
          </ac:spMkLst>
        </pc:spChg>
        <pc:picChg chg="add mod">
          <ac:chgData name="김희수" userId="64207fe3-298e-4388-b8e0-ad1f70a4cf4e" providerId="ADAL" clId="{1A60725F-90DD-45B5-B73F-B23024988863}" dt="2020-12-21T05:40:13.986" v="21629"/>
          <ac:picMkLst>
            <pc:docMk/>
            <pc:sldMk cId="499267628" sldId="7652"/>
            <ac:picMk id="16" creationId="{09328820-3663-4A9C-85F9-E3EB743E2888}"/>
          </ac:picMkLst>
        </pc:picChg>
        <pc:picChg chg="add mod">
          <ac:chgData name="김희수" userId="64207fe3-298e-4388-b8e0-ad1f70a4cf4e" providerId="ADAL" clId="{1A60725F-90DD-45B5-B73F-B23024988863}" dt="2020-12-21T05:40:13.986" v="21629"/>
          <ac:picMkLst>
            <pc:docMk/>
            <pc:sldMk cId="499267628" sldId="7652"/>
            <ac:picMk id="17" creationId="{840FE47D-CB6B-472A-883D-9BA7CE7877D8}"/>
          </ac:picMkLst>
        </pc:picChg>
        <pc:cxnChg chg="add del mod">
          <ac:chgData name="김희수" userId="64207fe3-298e-4388-b8e0-ad1f70a4cf4e" providerId="ADAL" clId="{1A60725F-90DD-45B5-B73F-B23024988863}" dt="2020-12-21T05:41:40.224" v="21676" actId="478"/>
          <ac:cxnSpMkLst>
            <pc:docMk/>
            <pc:sldMk cId="499267628" sldId="7652"/>
            <ac:cxnSpMk id="35" creationId="{419BC4DA-BB0B-45EA-81D7-13A6388E56C7}"/>
          </ac:cxnSpMkLst>
        </pc:cxnChg>
        <pc:cxnChg chg="add del mod">
          <ac:chgData name="김희수" userId="64207fe3-298e-4388-b8e0-ad1f70a4cf4e" providerId="ADAL" clId="{1A60725F-90DD-45B5-B73F-B23024988863}" dt="2020-12-21T05:41:40.224" v="21676" actId="478"/>
          <ac:cxnSpMkLst>
            <pc:docMk/>
            <pc:sldMk cId="499267628" sldId="7652"/>
            <ac:cxnSpMk id="46" creationId="{D9335163-44D4-45E1-879E-B742C2FBDEA3}"/>
          </ac:cxnSpMkLst>
        </pc:cxnChg>
        <pc:cxnChg chg="add del mod">
          <ac:chgData name="김희수" userId="64207fe3-298e-4388-b8e0-ad1f70a4cf4e" providerId="ADAL" clId="{1A60725F-90DD-45B5-B73F-B23024988863}" dt="2020-12-21T05:41:40.224" v="21676" actId="478"/>
          <ac:cxnSpMkLst>
            <pc:docMk/>
            <pc:sldMk cId="499267628" sldId="7652"/>
            <ac:cxnSpMk id="47" creationId="{71CB9880-981C-4F19-918F-75BCC7D3F0F2}"/>
          </ac:cxnSpMkLst>
        </pc:cxnChg>
        <pc:cxnChg chg="add del mod">
          <ac:chgData name="김희수" userId="64207fe3-298e-4388-b8e0-ad1f70a4cf4e" providerId="ADAL" clId="{1A60725F-90DD-45B5-B73F-B23024988863}" dt="2020-12-21T05:41:40.224" v="21676" actId="478"/>
          <ac:cxnSpMkLst>
            <pc:docMk/>
            <pc:sldMk cId="499267628" sldId="7652"/>
            <ac:cxnSpMk id="50" creationId="{023A2B90-9891-4385-A8B2-F66D8A0001A5}"/>
          </ac:cxnSpMkLst>
        </pc:cxnChg>
        <pc:cxnChg chg="add del mod">
          <ac:chgData name="김희수" userId="64207fe3-298e-4388-b8e0-ad1f70a4cf4e" providerId="ADAL" clId="{1A60725F-90DD-45B5-B73F-B23024988863}" dt="2020-12-21T05:41:40.224" v="21676" actId="478"/>
          <ac:cxnSpMkLst>
            <pc:docMk/>
            <pc:sldMk cId="499267628" sldId="7652"/>
            <ac:cxnSpMk id="51" creationId="{5675B369-62DB-4CEB-8DC5-8CE4F4AF6C51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68" creationId="{EE95CFC8-B01C-458C-9FE5-FB01471D8AD2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69" creationId="{BB7F55C7-3300-4A42-B849-906058D5B5DF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70" creationId="{7C8E75EC-25C2-46FA-8E97-FFAAF9F9F695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71" creationId="{F76F68F4-4D1C-44A5-B05D-D3C8A8E83023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72" creationId="{A03ED9A1-04BC-4AC8-BDC4-BFB8B62D4096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75" creationId="{FE9BD17A-4D6E-4435-B681-42561A7C6FF5}"/>
          </ac:cxnSpMkLst>
        </pc:cxnChg>
        <pc:cxnChg chg="add del mod">
          <ac:chgData name="김희수" userId="64207fe3-298e-4388-b8e0-ad1f70a4cf4e" providerId="ADAL" clId="{1A60725F-90DD-45B5-B73F-B23024988863}" dt="2020-12-21T05:52:31.166" v="22618" actId="21"/>
          <ac:cxnSpMkLst>
            <pc:docMk/>
            <pc:sldMk cId="499267628" sldId="7652"/>
            <ac:cxnSpMk id="76" creationId="{DEC1ACE0-B408-432C-A1EE-BBADA9A39A80}"/>
          </ac:cxnSpMkLst>
        </pc:cxnChg>
      </pc:sldChg>
      <pc:sldChg chg="modSp add mod">
        <pc:chgData name="김희수" userId="64207fe3-298e-4388-b8e0-ad1f70a4cf4e" providerId="ADAL" clId="{1A60725F-90DD-45B5-B73F-B23024988863}" dt="2020-12-28T23:57:18.651" v="28027" actId="20577"/>
        <pc:sldMkLst>
          <pc:docMk/>
          <pc:sldMk cId="3138012973" sldId="7652"/>
        </pc:sldMkLst>
        <pc:spChg chg="mod">
          <ac:chgData name="김희수" userId="64207fe3-298e-4388-b8e0-ad1f70a4cf4e" providerId="ADAL" clId="{1A60725F-90DD-45B5-B73F-B23024988863}" dt="2020-12-21T15:25:55.332" v="26090"/>
          <ac:spMkLst>
            <pc:docMk/>
            <pc:sldMk cId="3138012973" sldId="7652"/>
            <ac:spMk id="4" creationId="{D023CEF1-6B47-4B77-8A00-0866903FD973}"/>
          </ac:spMkLst>
        </pc:spChg>
        <pc:spChg chg="mod">
          <ac:chgData name="김희수" userId="64207fe3-298e-4388-b8e0-ad1f70a4cf4e" providerId="ADAL" clId="{1A60725F-90DD-45B5-B73F-B23024988863}" dt="2020-12-21T15:25:18.469" v="25940"/>
          <ac:spMkLst>
            <pc:docMk/>
            <pc:sldMk cId="3138012973" sldId="7652"/>
            <ac:spMk id="7" creationId="{05CE25B6-B46A-4C68-A4A6-6C5BA8FF5266}"/>
          </ac:spMkLst>
        </pc:spChg>
        <pc:spChg chg="mod">
          <ac:chgData name="김희수" userId="64207fe3-298e-4388-b8e0-ad1f70a4cf4e" providerId="ADAL" clId="{1A60725F-90DD-45B5-B73F-B23024988863}" dt="2020-12-28T23:57:18.651" v="28027" actId="20577"/>
          <ac:spMkLst>
            <pc:docMk/>
            <pc:sldMk cId="3138012973" sldId="7652"/>
            <ac:spMk id="25" creationId="{D1BF9B72-B730-47F8-8492-65538675C5B5}"/>
          </ac:spMkLst>
        </pc:spChg>
      </pc:sldChg>
      <pc:sldChg chg="new del">
        <pc:chgData name="김희수" userId="64207fe3-298e-4388-b8e0-ad1f70a4cf4e" providerId="ADAL" clId="{1A60725F-90DD-45B5-B73F-B23024988863}" dt="2020-12-21T05:13:07.006" v="19594" actId="680"/>
        <pc:sldMkLst>
          <pc:docMk/>
          <pc:sldMk cId="3523023220" sldId="7652"/>
        </pc:sldMkLst>
      </pc:sldChg>
      <pc:sldChg chg="modSp add mod">
        <pc:chgData name="김희수" userId="64207fe3-298e-4388-b8e0-ad1f70a4cf4e" providerId="ADAL" clId="{1A60725F-90DD-45B5-B73F-B23024988863}" dt="2020-12-21T15:26:24.305" v="26289"/>
        <pc:sldMkLst>
          <pc:docMk/>
          <pc:sldMk cId="661548872" sldId="7653"/>
        </pc:sldMkLst>
        <pc:spChg chg="mod">
          <ac:chgData name="김희수" userId="64207fe3-298e-4388-b8e0-ad1f70a4cf4e" providerId="ADAL" clId="{1A60725F-90DD-45B5-B73F-B23024988863}" dt="2020-12-21T15:26:24.305" v="26289"/>
          <ac:spMkLst>
            <pc:docMk/>
            <pc:sldMk cId="661548872" sldId="7653"/>
            <ac:spMk id="80" creationId="{CECD3485-75D7-4D85-9AC5-A2EF6AAFB56A}"/>
          </ac:spMkLst>
        </pc:spChg>
        <pc:spChg chg="mod">
          <ac:chgData name="김희수" userId="64207fe3-298e-4388-b8e0-ad1f70a4cf4e" providerId="ADAL" clId="{1A60725F-90DD-45B5-B73F-B23024988863}" dt="2020-12-21T15:25:20.866" v="25941"/>
          <ac:spMkLst>
            <pc:docMk/>
            <pc:sldMk cId="661548872" sldId="7653"/>
            <ac:spMk id="83" creationId="{5DD3C8E2-211D-452C-8138-E35A64052420}"/>
          </ac:spMkLst>
        </pc:spChg>
      </pc:sldChg>
      <pc:sldChg chg="addSp modSp new del">
        <pc:chgData name="김희수" userId="64207fe3-298e-4388-b8e0-ad1f70a4cf4e" providerId="ADAL" clId="{1A60725F-90DD-45B5-B73F-B23024988863}" dt="2020-12-21T15:24:56.025" v="25906" actId="2696"/>
        <pc:sldMkLst>
          <pc:docMk/>
          <pc:sldMk cId="2955978703" sldId="7653"/>
        </pc:sldMkLst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4" creationId="{C9DDF91E-312E-4513-886A-62E965E72DB3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5" creationId="{B4EC91B2-1BAF-4658-B477-7C86AA9AA8B7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" creationId="{F1FE6F1C-A7DE-4542-A17B-F33774BC6C8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7" creationId="{B2825BDE-9727-45D2-B2B6-3FBD2B7B018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8" creationId="{C631F6B1-B04C-4583-BD71-F80243B706F9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9" creationId="{AE3E8DC8-DAAB-4343-BA5B-BCC5EBEFB7A5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0" creationId="{BFEB4F10-69C4-486E-ABFD-E129603375BA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1" creationId="{57A75B76-FD59-4F24-8783-F91C1407D094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2" creationId="{2D0583FD-11D0-4B02-9E90-1255EE45120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3" creationId="{B010C569-4095-4B1B-8B1A-D12B9B354CA6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4" creationId="{4F0AEC91-0567-4ACE-9598-4BC1ADF4861F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5" creationId="{60A85D09-42E6-48A3-9E54-397BEAF5D89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6" creationId="{9C153ABD-69C7-46DD-BFCA-B1971A7E9089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7" creationId="{17242F61-08AF-45E6-A10F-02590B5B4039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8" creationId="{52321BC1-45D5-4B1E-B6BB-74B1BBA1E29A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19" creationId="{C230E7D1-1597-4E57-8E26-6092E7EF379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20" creationId="{82F31C70-1DB3-43B2-88C7-1FEB78847CF1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21" creationId="{B1E8679B-2CC2-4BCC-B983-10438E502A85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22" creationId="{D326229B-3853-4B0D-B64C-05C0BB93F744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29" creationId="{4EE44A01-D068-4885-80FA-3F7121A77DA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0" creationId="{98E550E2-BDA2-4173-8A1E-509A1BE16C74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1" creationId="{285367C4-25C9-44A0-ADB1-500336ACA3AC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2" creationId="{C1FBFAE7-117D-4584-B730-DB19F9CEA52E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3" creationId="{6694904B-BBBE-4198-A865-D2B1326CE713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4" creationId="{7135615B-61CD-4B31-8A64-54FE6D90210C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5" creationId="{62E08EDE-1D20-450B-8E18-EA894C3A208C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6" creationId="{F74DDB53-CF7F-4F32-8034-6EE7A47AAE50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7" creationId="{2F71A66C-259D-4A4F-93BD-C6E2CEFF4A1A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38" creationId="{49499C39-C0A3-45DC-8825-148EE8936922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45" creationId="{66466718-98A1-4449-B808-71A0932B2E38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46" creationId="{45EF0972-FDC2-4D43-B724-F1A9F95B7D2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47" creationId="{8D820AF6-B8E3-42CA-BCF4-3905FEA23DCD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48" creationId="{1229CEE8-FDAA-46B5-8EDD-08882D69A872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49" creationId="{B2B5AEFE-2E8B-46B3-BF3B-9D203EB41BBD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54" creationId="{4388D229-CCDE-4221-9345-54251B2632D4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55" creationId="{29FD04B0-20D8-40F2-B4CA-C26939F440FD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56" creationId="{2FFB25CD-3EF6-430B-98DE-24459A3EBA6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57" creationId="{B12CBA0E-68DF-4F54-8AF1-845C340596DC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58" creationId="{62AA3E20-80A5-4799-A232-E7A52E546DEB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3" creationId="{EDA89C2B-9F71-45E2-B52A-63C8BD39E320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4" creationId="{F49E8B4B-88CD-40BF-BB63-36C4BB2817ED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5" creationId="{3D76621D-406B-4605-81D4-DB80CC0487EA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6" creationId="{3D149C2C-F3F0-4FF5-8285-0C9FC9F51615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7" creationId="{E02A71F5-BACE-4C5C-B8FA-DDC662B5E48E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8" creationId="{C1071B55-5C24-40B9-9231-6AE280007525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69" creationId="{6534248E-3CE1-474A-93B8-56A0FA9A0A54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70" creationId="{E7D0B807-76A1-4DEC-9B52-88A3C260AAC5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75" creationId="{9AFD89AF-BA59-4423-A137-752F6A884590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76" creationId="{6C74C9FE-61EF-42D9-B74E-568EF1A6FE1E}"/>
          </ac:spMkLst>
        </pc:spChg>
        <pc:spChg chg="add mod">
          <ac:chgData name="김희수" userId="64207fe3-298e-4388-b8e0-ad1f70a4cf4e" providerId="ADAL" clId="{1A60725F-90DD-45B5-B73F-B23024988863}" dt="2020-12-21T05:50:04.965" v="22532"/>
          <ac:spMkLst>
            <pc:docMk/>
            <pc:sldMk cId="2955978703" sldId="7653"/>
            <ac:spMk id="78" creationId="{9A69A1E5-1D06-4E8F-A40C-42C01DED2F29}"/>
          </ac:spMkLst>
        </pc:spChg>
        <pc:spChg chg="add mod">
          <ac:chgData name="김희수" userId="64207fe3-298e-4388-b8e0-ad1f70a4cf4e" providerId="ADAL" clId="{1A60725F-90DD-45B5-B73F-B23024988863}" dt="2020-12-21T05:50:11.757" v="22533"/>
          <ac:spMkLst>
            <pc:docMk/>
            <pc:sldMk cId="2955978703" sldId="7653"/>
            <ac:spMk id="80" creationId="{CECD3485-75D7-4D85-9AC5-A2EF6AAFB56A}"/>
          </ac:spMkLst>
        </pc:spChg>
        <pc:spChg chg="add mod">
          <ac:chgData name="김희수" userId="64207fe3-298e-4388-b8e0-ad1f70a4cf4e" providerId="ADAL" clId="{1A60725F-90DD-45B5-B73F-B23024988863}" dt="2020-12-21T05:50:11.757" v="22533"/>
          <ac:spMkLst>
            <pc:docMk/>
            <pc:sldMk cId="2955978703" sldId="7653"/>
            <ac:spMk id="81" creationId="{526887E4-8D72-474E-9507-0D3F29E1A51E}"/>
          </ac:spMkLst>
        </pc:spChg>
        <pc:spChg chg="add mod">
          <ac:chgData name="김희수" userId="64207fe3-298e-4388-b8e0-ad1f70a4cf4e" providerId="ADAL" clId="{1A60725F-90DD-45B5-B73F-B23024988863}" dt="2020-12-21T05:50:11.757" v="22533"/>
          <ac:spMkLst>
            <pc:docMk/>
            <pc:sldMk cId="2955978703" sldId="7653"/>
            <ac:spMk id="82" creationId="{3CFF8DE6-2AE8-4591-90E7-87CCD76EA0C5}"/>
          </ac:spMkLst>
        </pc:spChg>
        <pc:spChg chg="add mod">
          <ac:chgData name="김희수" userId="64207fe3-298e-4388-b8e0-ad1f70a4cf4e" providerId="ADAL" clId="{1A60725F-90DD-45B5-B73F-B23024988863}" dt="2020-12-21T05:50:11.757" v="22533"/>
          <ac:spMkLst>
            <pc:docMk/>
            <pc:sldMk cId="2955978703" sldId="7653"/>
            <ac:spMk id="83" creationId="{5DD3C8E2-211D-452C-8138-E35A64052420}"/>
          </ac:spMkLst>
        </pc:spChg>
        <pc:picChg chg="add mod">
          <ac:chgData name="김희수" userId="64207fe3-298e-4388-b8e0-ad1f70a4cf4e" providerId="ADAL" clId="{1A60725F-90DD-45B5-B73F-B23024988863}" dt="2020-12-21T05:50:04.965" v="22532"/>
          <ac:picMkLst>
            <pc:docMk/>
            <pc:sldMk cId="2955978703" sldId="7653"/>
            <ac:picMk id="79" creationId="{B0AFC41A-A255-4316-98DC-5302C82FE863}"/>
          </ac:picMkLst>
        </pc:pic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23" creationId="{C19921A1-EB43-45B3-9D23-BDD59E2C9EB4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24" creationId="{171A310C-D279-4672-9D51-663F6CD09B3D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25" creationId="{F7E453BE-0EA4-46FE-A3BE-F55FFEF306DF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26" creationId="{D31ACD62-446F-4726-BBBE-9F5504650DE7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27" creationId="{57226E13-F7D8-4E61-B79F-E44BDE34E10C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28" creationId="{B8FB5620-8FC4-46B2-91EB-1209327ED6F6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39" creationId="{B8BEF073-CE5D-4F8C-8731-031445BDC4D7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40" creationId="{DBF03C1C-FC76-4836-8A7A-B128C3E69AA9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41" creationId="{0F8DC64D-419C-4EA5-AFBD-291CD984889B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42" creationId="{B7FF5628-3EE9-4A80-BF97-1762943EED2E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43" creationId="{7A3024A3-D31E-432D-BB3A-E9A9F97DAB83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44" creationId="{B8E5C5AF-ED3D-42CE-BCAB-DC31B07EAB63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50" creationId="{CE28FFEF-6116-43BF-9BCC-896C49485218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51" creationId="{821F4B7D-26F9-40C9-B03D-181D13099314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52" creationId="{B2F7D7DB-999C-4B38-87B7-5D4920334170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53" creationId="{9494C4D8-82A4-4B60-A583-623E76B1C558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59" creationId="{1C7248C4-0B1C-41D2-BC36-1AE5BC5AD450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60" creationId="{67603054-9809-4493-AF33-0FA66098604C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61" creationId="{C9BCD150-6EC8-47ED-854F-CA321385CB98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62" creationId="{B85E6F46-92C4-442B-B6CD-CB1E7BC63118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71" creationId="{AEF0F017-E222-465B-B6AA-F0C2A36A933B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72" creationId="{36DF35B0-9F9E-43D5-A2E3-082D888A86D9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73" creationId="{68E1AF19-CF00-4532-859B-0356D1218E15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74" creationId="{14775FEE-E9A6-4EF8-84C8-C1B9A564B0A0}"/>
          </ac:cxnSpMkLst>
        </pc:cxnChg>
        <pc:cxnChg chg="add mod">
          <ac:chgData name="김희수" userId="64207fe3-298e-4388-b8e0-ad1f70a4cf4e" providerId="ADAL" clId="{1A60725F-90DD-45B5-B73F-B23024988863}" dt="2020-12-21T05:50:04.965" v="22532"/>
          <ac:cxnSpMkLst>
            <pc:docMk/>
            <pc:sldMk cId="2955978703" sldId="7653"/>
            <ac:cxnSpMk id="77" creationId="{68849931-A0AB-4896-BDE4-1CF5D633D05F}"/>
          </ac:cxnSpMkLst>
        </pc:cxnChg>
      </pc:sldChg>
      <pc:sldChg chg="addSp delSp modSp add del mod">
        <pc:chgData name="김희수" userId="64207fe3-298e-4388-b8e0-ad1f70a4cf4e" providerId="ADAL" clId="{1A60725F-90DD-45B5-B73F-B23024988863}" dt="2020-12-21T15:24:56.025" v="25906" actId="2696"/>
        <pc:sldMkLst>
          <pc:docMk/>
          <pc:sldMk cId="2081827862" sldId="7654"/>
        </pc:sldMkLst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4" creationId="{C9DDF91E-312E-4513-886A-62E965E72DB3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5" creationId="{B4EC91B2-1BAF-4658-B477-7C86AA9AA8B7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" creationId="{F1FE6F1C-A7DE-4542-A17B-F33774BC6C8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7" creationId="{B2825BDE-9727-45D2-B2B6-3FBD2B7B018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8" creationId="{C631F6B1-B04C-4583-BD71-F80243B706F9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9" creationId="{AE3E8DC8-DAAB-4343-BA5B-BCC5EBEFB7A5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0" creationId="{BFEB4F10-69C4-486E-ABFD-E129603375BA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1" creationId="{57A75B76-FD59-4F24-8783-F91C1407D094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2" creationId="{2D0583FD-11D0-4B02-9E90-1255EE45120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3" creationId="{B010C569-4095-4B1B-8B1A-D12B9B354CA6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4" creationId="{4F0AEC91-0567-4ACE-9598-4BC1ADF4861F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5" creationId="{60A85D09-42E6-48A3-9E54-397BEAF5D89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6" creationId="{9C153ABD-69C7-46DD-BFCA-B1971A7E9089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7" creationId="{17242F61-08AF-45E6-A10F-02590B5B4039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8" creationId="{52321BC1-45D5-4B1E-B6BB-74B1BBA1E29A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19" creationId="{C230E7D1-1597-4E57-8E26-6092E7EF379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20" creationId="{82F31C70-1DB3-43B2-88C7-1FEB78847CF1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21" creationId="{B1E8679B-2CC2-4BCC-B983-10438E502A85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22" creationId="{D326229B-3853-4B0D-B64C-05C0BB93F744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29" creationId="{4EE44A01-D068-4885-80FA-3F7121A77DA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0" creationId="{98E550E2-BDA2-4173-8A1E-509A1BE16C74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1" creationId="{285367C4-25C9-44A0-ADB1-500336ACA3AC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2" creationId="{C1FBFAE7-117D-4584-B730-DB19F9CEA52E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3" creationId="{6694904B-BBBE-4198-A865-D2B1326CE713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4" creationId="{7135615B-61CD-4B31-8A64-54FE6D90210C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5" creationId="{62E08EDE-1D20-450B-8E18-EA894C3A208C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6" creationId="{F74DDB53-CF7F-4F32-8034-6EE7A47AAE50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7" creationId="{2F71A66C-259D-4A4F-93BD-C6E2CEFF4A1A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38" creationId="{49499C39-C0A3-45DC-8825-148EE8936922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45" creationId="{66466718-98A1-4449-B808-71A0932B2E38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46" creationId="{45EF0972-FDC2-4D43-B724-F1A9F95B7D2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47" creationId="{8D820AF6-B8E3-42CA-BCF4-3905FEA23DCD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48" creationId="{1229CEE8-FDAA-46B5-8EDD-08882D69A872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49" creationId="{B2B5AEFE-2E8B-46B3-BF3B-9D203EB41BBD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54" creationId="{4388D229-CCDE-4221-9345-54251B2632D4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55" creationId="{29FD04B0-20D8-40F2-B4CA-C26939F440FD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56" creationId="{2FFB25CD-3EF6-430B-98DE-24459A3EBA6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57" creationId="{B12CBA0E-68DF-4F54-8AF1-845C340596DC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58" creationId="{62AA3E20-80A5-4799-A232-E7A52E546DEB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3" creationId="{EDA89C2B-9F71-45E2-B52A-63C8BD39E320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4" creationId="{F49E8B4B-88CD-40BF-BB63-36C4BB2817ED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5" creationId="{3D76621D-406B-4605-81D4-DB80CC0487EA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6" creationId="{3D149C2C-F3F0-4FF5-8285-0C9FC9F51615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7" creationId="{E02A71F5-BACE-4C5C-B8FA-DDC662B5E48E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8" creationId="{C1071B55-5C24-40B9-9231-6AE280007525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69" creationId="{6534248E-3CE1-474A-93B8-56A0FA9A0A54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70" creationId="{E7D0B807-76A1-4DEC-9B52-88A3C260AAC5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75" creationId="{9AFD89AF-BA59-4423-A137-752F6A884590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76" creationId="{6C74C9FE-61EF-42D9-B74E-568EF1A6FE1E}"/>
          </ac:spMkLst>
        </pc:spChg>
        <pc:spChg chg="del">
          <ac:chgData name="김희수" userId="64207fe3-298e-4388-b8e0-ad1f70a4cf4e" providerId="ADAL" clId="{1A60725F-90DD-45B5-B73F-B23024988863}" dt="2020-12-21T05:50:17.097" v="22535" actId="478"/>
          <ac:spMkLst>
            <pc:docMk/>
            <pc:sldMk cId="2081827862" sldId="7654"/>
            <ac:spMk id="78" creationId="{9A69A1E5-1D06-4E8F-A40C-42C01DED2F29}"/>
          </ac:spMkLst>
        </pc:spChg>
        <pc:spChg chg="add mod">
          <ac:chgData name="김희수" userId="64207fe3-298e-4388-b8e0-ad1f70a4cf4e" providerId="ADAL" clId="{1A60725F-90DD-45B5-B73F-B23024988863}" dt="2020-12-21T05:50:48.306" v="22558" actId="1036"/>
          <ac:spMkLst>
            <pc:docMk/>
            <pc:sldMk cId="2081827862" sldId="7654"/>
            <ac:spMk id="84" creationId="{1DD36DF5-E043-4173-8B4A-9F46D7D4D539}"/>
          </ac:spMkLst>
        </pc:spChg>
        <pc:spChg chg="add mod">
          <ac:chgData name="김희수" userId="64207fe3-298e-4388-b8e0-ad1f70a4cf4e" providerId="ADAL" clId="{1A60725F-90DD-45B5-B73F-B23024988863}" dt="2020-12-21T05:50:48.306" v="22558" actId="1036"/>
          <ac:spMkLst>
            <pc:docMk/>
            <pc:sldMk cId="2081827862" sldId="7654"/>
            <ac:spMk id="85" creationId="{FA518FF6-DC97-4329-B93A-3E7A9EB96641}"/>
          </ac:spMkLst>
        </pc:spChg>
        <pc:spChg chg="add mod">
          <ac:chgData name="김희수" userId="64207fe3-298e-4388-b8e0-ad1f70a4cf4e" providerId="ADAL" clId="{1A60725F-90DD-45B5-B73F-B23024988863}" dt="2020-12-21T14:41:53.633" v="23338" actId="1035"/>
          <ac:spMkLst>
            <pc:docMk/>
            <pc:sldMk cId="2081827862" sldId="7654"/>
            <ac:spMk id="88" creationId="{2BC6CA8B-F305-4388-BF46-D89508B1B76C}"/>
          </ac:spMkLst>
        </pc:spChg>
        <pc:spChg chg="add mod">
          <ac:chgData name="김희수" userId="64207fe3-298e-4388-b8e0-ad1f70a4cf4e" providerId="ADAL" clId="{1A60725F-90DD-45B5-B73F-B23024988863}" dt="2020-12-21T14:44:55.377" v="23504" actId="1038"/>
          <ac:spMkLst>
            <pc:docMk/>
            <pc:sldMk cId="2081827862" sldId="7654"/>
            <ac:spMk id="89" creationId="{7322EBE9-AF66-4888-B08A-A11C7DC7D51D}"/>
          </ac:spMkLst>
        </pc:spChg>
        <pc:spChg chg="add mod">
          <ac:chgData name="김희수" userId="64207fe3-298e-4388-b8e0-ad1f70a4cf4e" providerId="ADAL" clId="{1A60725F-90DD-45B5-B73F-B23024988863}" dt="2020-12-21T14:45:05.658" v="23531" actId="1035"/>
          <ac:spMkLst>
            <pc:docMk/>
            <pc:sldMk cId="2081827862" sldId="7654"/>
            <ac:spMk id="90" creationId="{6B204117-07C8-4C74-8DAB-24E30B99F5BF}"/>
          </ac:spMkLst>
        </pc:spChg>
        <pc:spChg chg="add mod">
          <ac:chgData name="김희수" userId="64207fe3-298e-4388-b8e0-ad1f70a4cf4e" providerId="ADAL" clId="{1A60725F-90DD-45B5-B73F-B23024988863}" dt="2020-12-21T14:45:23.322" v="23581" actId="1038"/>
          <ac:spMkLst>
            <pc:docMk/>
            <pc:sldMk cId="2081827862" sldId="7654"/>
            <ac:spMk id="91" creationId="{16FD44C1-ADC0-4C20-871C-5F3705EA246D}"/>
          </ac:spMkLst>
        </pc:spChg>
        <pc:spChg chg="add mod">
          <ac:chgData name="김희수" userId="64207fe3-298e-4388-b8e0-ad1f70a4cf4e" providerId="ADAL" clId="{1A60725F-90DD-45B5-B73F-B23024988863}" dt="2020-12-21T05:50:32.057" v="22550" actId="20577"/>
          <ac:spMkLst>
            <pc:docMk/>
            <pc:sldMk cId="2081827862" sldId="7654"/>
            <ac:spMk id="92" creationId="{5C774A13-0EE2-4355-B0E1-E6D85E699B58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3" creationId="{8EA7D1DB-01C0-4B42-A3B0-363BC143D053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4" creationId="{87AC10A0-58E8-48B3-AD3D-C64E25B8755F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5" creationId="{9FFE7240-4BC6-40D9-A575-CE53548335DE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6" creationId="{68DAED89-055A-4A49-862C-C7952D1EB03D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7" creationId="{78EE6FFD-3E14-4112-B4CB-9867063CC76E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8" creationId="{C86EBE8B-1E17-43F2-9A5D-96180B5F3684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99" creationId="{154822BC-451A-4ADE-9AB5-93FBE7BE2FB6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105" creationId="{C261757E-841C-4DB1-AA48-F2579212E218}"/>
          </ac:spMkLst>
        </pc:spChg>
        <pc:spChg chg="add del mod">
          <ac:chgData name="김희수" userId="64207fe3-298e-4388-b8e0-ad1f70a4cf4e" providerId="ADAL" clId="{1A60725F-90DD-45B5-B73F-B23024988863}" dt="2020-12-21T05:53:25.689" v="22636" actId="478"/>
          <ac:spMkLst>
            <pc:docMk/>
            <pc:sldMk cId="2081827862" sldId="7654"/>
            <ac:spMk id="106" creationId="{7C13DE0B-01A9-4DB4-AEDC-93D2FF7F1D8C}"/>
          </ac:spMkLst>
        </pc:spChg>
        <pc:graphicFrameChg chg="add mod modGraphic">
          <ac:chgData name="김희수" userId="64207fe3-298e-4388-b8e0-ad1f70a4cf4e" providerId="ADAL" clId="{1A60725F-90DD-45B5-B73F-B23024988863}" dt="2020-12-21T14:47:34.708" v="23641" actId="113"/>
          <ac:graphicFrameMkLst>
            <pc:docMk/>
            <pc:sldMk cId="2081827862" sldId="7654"/>
            <ac:graphicFrameMk id="86" creationId="{A65F2F78-A9B7-4594-9AEE-C1BAD0435395}"/>
          </ac:graphicFrameMkLst>
        </pc:graphicFrameChg>
        <pc:graphicFrameChg chg="add mod modGraphic">
          <ac:chgData name="김희수" userId="64207fe3-298e-4388-b8e0-ad1f70a4cf4e" providerId="ADAL" clId="{1A60725F-90DD-45B5-B73F-B23024988863}" dt="2020-12-21T14:47:29.427" v="23638" actId="113"/>
          <ac:graphicFrameMkLst>
            <pc:docMk/>
            <pc:sldMk cId="2081827862" sldId="7654"/>
            <ac:graphicFrameMk id="87" creationId="{67300DE8-47D0-437C-88BB-BE3708FC6AAE}"/>
          </ac:graphicFrameMkLst>
        </pc:graphicFrameChg>
        <pc:picChg chg="del">
          <ac:chgData name="김희수" userId="64207fe3-298e-4388-b8e0-ad1f70a4cf4e" providerId="ADAL" clId="{1A60725F-90DD-45B5-B73F-B23024988863}" dt="2020-12-21T05:50:17.097" v="22535" actId="478"/>
          <ac:picMkLst>
            <pc:docMk/>
            <pc:sldMk cId="2081827862" sldId="7654"/>
            <ac:picMk id="79" creationId="{B0AFC41A-A255-4316-98DC-5302C82FE863}"/>
          </ac:picMkLst>
        </pc:pic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23" creationId="{C19921A1-EB43-45B3-9D23-BDD59E2C9EB4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24" creationId="{171A310C-D279-4672-9D51-663F6CD09B3D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25" creationId="{F7E453BE-0EA4-46FE-A3BE-F55FFEF306DF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26" creationId="{D31ACD62-446F-4726-BBBE-9F5504650DE7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27" creationId="{57226E13-F7D8-4E61-B79F-E44BDE34E10C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28" creationId="{B8FB5620-8FC4-46B2-91EB-1209327ED6F6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39" creationId="{B8BEF073-CE5D-4F8C-8731-031445BDC4D7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40" creationId="{DBF03C1C-FC76-4836-8A7A-B128C3E69AA9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41" creationId="{0F8DC64D-419C-4EA5-AFBD-291CD984889B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42" creationId="{B7FF5628-3EE9-4A80-BF97-1762943EED2E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43" creationId="{7A3024A3-D31E-432D-BB3A-E9A9F97DAB83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44" creationId="{B8E5C5AF-ED3D-42CE-BCAB-DC31B07EAB63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50" creationId="{CE28FFEF-6116-43BF-9BCC-896C49485218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51" creationId="{821F4B7D-26F9-40C9-B03D-181D13099314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52" creationId="{B2F7D7DB-999C-4B38-87B7-5D4920334170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53" creationId="{9494C4D8-82A4-4B60-A583-623E76B1C558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59" creationId="{1C7248C4-0B1C-41D2-BC36-1AE5BC5AD450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60" creationId="{67603054-9809-4493-AF33-0FA66098604C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61" creationId="{C9BCD150-6EC8-47ED-854F-CA321385CB98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62" creationId="{B85E6F46-92C4-442B-B6CD-CB1E7BC63118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71" creationId="{AEF0F017-E222-465B-B6AA-F0C2A36A933B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72" creationId="{36DF35B0-9F9E-43D5-A2E3-082D888A86D9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73" creationId="{68E1AF19-CF00-4532-859B-0356D1218E15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74" creationId="{14775FEE-E9A6-4EF8-84C8-C1B9A564B0A0}"/>
          </ac:cxnSpMkLst>
        </pc:cxnChg>
        <pc:cxnChg chg="del mod">
          <ac:chgData name="김희수" userId="64207fe3-298e-4388-b8e0-ad1f70a4cf4e" providerId="ADAL" clId="{1A60725F-90DD-45B5-B73F-B23024988863}" dt="2020-12-21T05:50:17.097" v="22535" actId="478"/>
          <ac:cxnSpMkLst>
            <pc:docMk/>
            <pc:sldMk cId="2081827862" sldId="7654"/>
            <ac:cxnSpMk id="77" creationId="{68849931-A0AB-4896-BDE4-1CF5D633D05F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0" creationId="{49DE5FAB-C577-41EA-81E2-1152D338D2BA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1" creationId="{47C37527-7057-4504-A097-6EEEDC3D3135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2" creationId="{C1CD0895-8015-407D-8D0D-36FB2C7FF8D1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3" creationId="{A7AB2C2F-9025-40A6-9272-6603262FD7E6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4" creationId="{6618A12E-FE08-4A5D-94B7-3190606FA675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7" creationId="{B1B7C146-2340-4107-AC3A-CEC13B8DC24A}"/>
          </ac:cxnSpMkLst>
        </pc:cxnChg>
        <pc:cxnChg chg="add del mod">
          <ac:chgData name="김희수" userId="64207fe3-298e-4388-b8e0-ad1f70a4cf4e" providerId="ADAL" clId="{1A60725F-90DD-45B5-B73F-B23024988863}" dt="2020-12-21T05:53:25.689" v="22636" actId="478"/>
          <ac:cxnSpMkLst>
            <pc:docMk/>
            <pc:sldMk cId="2081827862" sldId="7654"/>
            <ac:cxnSpMk id="108" creationId="{5BCDD65D-8D32-4E7B-9DA3-9195ED4F8358}"/>
          </ac:cxnSpMkLst>
        </pc:cxnChg>
      </pc:sldChg>
      <pc:sldChg chg="modSp add mod">
        <pc:chgData name="김희수" userId="64207fe3-298e-4388-b8e0-ad1f70a4cf4e" providerId="ADAL" clId="{1A60725F-90DD-45B5-B73F-B23024988863}" dt="2020-12-29T04:52:28.003" v="28840" actId="20577"/>
        <pc:sldMkLst>
          <pc:docMk/>
          <pc:sldMk cId="3817272440" sldId="7654"/>
        </pc:sldMkLst>
        <pc:spChg chg="mod">
          <ac:chgData name="김희수" userId="64207fe3-298e-4388-b8e0-ad1f70a4cf4e" providerId="ADAL" clId="{1A60725F-90DD-45B5-B73F-B23024988863}" dt="2020-12-21T15:26:39.397" v="26355" actId="20577"/>
          <ac:spMkLst>
            <pc:docMk/>
            <pc:sldMk cId="3817272440" sldId="7654"/>
            <ac:spMk id="80" creationId="{CECD3485-75D7-4D85-9AC5-A2EF6AAFB56A}"/>
          </ac:spMkLst>
        </pc:spChg>
        <pc:spChg chg="mod">
          <ac:chgData name="김희수" userId="64207fe3-298e-4388-b8e0-ad1f70a4cf4e" providerId="ADAL" clId="{1A60725F-90DD-45B5-B73F-B23024988863}" dt="2020-12-21T15:25:22.738" v="25942"/>
          <ac:spMkLst>
            <pc:docMk/>
            <pc:sldMk cId="3817272440" sldId="7654"/>
            <ac:spMk id="83" creationId="{5DD3C8E2-211D-452C-8138-E35A64052420}"/>
          </ac:spMkLst>
        </pc:spChg>
        <pc:spChg chg="mod">
          <ac:chgData name="김희수" userId="64207fe3-298e-4388-b8e0-ad1f70a4cf4e" providerId="ADAL" clId="{1A60725F-90DD-45B5-B73F-B23024988863}" dt="2020-12-28T23:58:14.242" v="28078" actId="14100"/>
          <ac:spMkLst>
            <pc:docMk/>
            <pc:sldMk cId="3817272440" sldId="7654"/>
            <ac:spMk id="88" creationId="{2BC6CA8B-F305-4388-BF46-D89508B1B76C}"/>
          </ac:spMkLst>
        </pc:spChg>
        <pc:graphicFrameChg chg="mod modGraphic">
          <ac:chgData name="김희수" userId="64207fe3-298e-4388-b8e0-ad1f70a4cf4e" providerId="ADAL" clId="{1A60725F-90DD-45B5-B73F-B23024988863}" dt="2020-12-29T04:52:28.003" v="28840" actId="20577"/>
          <ac:graphicFrameMkLst>
            <pc:docMk/>
            <pc:sldMk cId="3817272440" sldId="7654"/>
            <ac:graphicFrameMk id="86" creationId="{A65F2F78-A9B7-4594-9AEE-C1BAD0435395}"/>
          </ac:graphicFrameMkLst>
        </pc:graphicFrameChg>
      </pc:sldChg>
      <pc:sldChg chg="addSp modSp new del mod">
        <pc:chgData name="김희수" userId="64207fe3-298e-4388-b8e0-ad1f70a4cf4e" providerId="ADAL" clId="{1A60725F-90DD-45B5-B73F-B23024988863}" dt="2020-12-21T15:24:56.025" v="25906" actId="2696"/>
        <pc:sldMkLst>
          <pc:docMk/>
          <pc:sldMk cId="1408337326" sldId="7655"/>
        </pc:sldMkLst>
        <pc:spChg chg="add mod">
          <ac:chgData name="김희수" userId="64207fe3-298e-4388-b8e0-ad1f70a4cf4e" providerId="ADAL" clId="{1A60725F-90DD-45B5-B73F-B23024988863}" dt="2020-12-21T05:50:52.275" v="22559"/>
          <ac:spMkLst>
            <pc:docMk/>
            <pc:sldMk cId="1408337326" sldId="7655"/>
            <ac:spMk id="4" creationId="{7BEBF2E2-FB49-46A4-AE7C-858A5F31B4CB}"/>
          </ac:spMkLst>
        </pc:spChg>
        <pc:spChg chg="add mod">
          <ac:chgData name="김희수" userId="64207fe3-298e-4388-b8e0-ad1f70a4cf4e" providerId="ADAL" clId="{1A60725F-90DD-45B5-B73F-B23024988863}" dt="2020-12-21T05:50:52.275" v="22559"/>
          <ac:spMkLst>
            <pc:docMk/>
            <pc:sldMk cId="1408337326" sldId="7655"/>
            <ac:spMk id="5" creationId="{FBCA5605-EBFB-4DDE-B60C-BDBDF40299FD}"/>
          </ac:spMkLst>
        </pc:spChg>
        <pc:spChg chg="add mod">
          <ac:chgData name="김희수" userId="64207fe3-298e-4388-b8e0-ad1f70a4cf4e" providerId="ADAL" clId="{1A60725F-90DD-45B5-B73F-B23024988863}" dt="2020-12-21T05:50:52.275" v="22559"/>
          <ac:spMkLst>
            <pc:docMk/>
            <pc:sldMk cId="1408337326" sldId="7655"/>
            <ac:spMk id="6" creationId="{0D88B4D0-E765-43D6-9D3E-75D85C0DE7FA}"/>
          </ac:spMkLst>
        </pc:spChg>
        <pc:spChg chg="add mod">
          <ac:chgData name="김희수" userId="64207fe3-298e-4388-b8e0-ad1f70a4cf4e" providerId="ADAL" clId="{1A60725F-90DD-45B5-B73F-B23024988863}" dt="2020-12-21T05:50:55.440" v="22560"/>
          <ac:spMkLst>
            <pc:docMk/>
            <pc:sldMk cId="1408337326" sldId="7655"/>
            <ac:spMk id="7" creationId="{7E2EBEE3-0A08-44C0-A774-EE11647E19DA}"/>
          </ac:spMkLst>
        </pc:spChg>
        <pc:spChg chg="add mod">
          <ac:chgData name="김희수" userId="64207fe3-298e-4388-b8e0-ad1f70a4cf4e" providerId="ADAL" clId="{1A60725F-90DD-45B5-B73F-B23024988863}" dt="2020-12-21T05:50:55.440" v="22560"/>
          <ac:spMkLst>
            <pc:docMk/>
            <pc:sldMk cId="1408337326" sldId="7655"/>
            <ac:spMk id="8" creationId="{E512277F-772A-45E0-81C6-423E4BBD4935}"/>
          </ac:spMkLst>
        </pc:spChg>
        <pc:spChg chg="add mod">
          <ac:chgData name="김희수" userId="64207fe3-298e-4388-b8e0-ad1f70a4cf4e" providerId="ADAL" clId="{1A60725F-90DD-45B5-B73F-B23024988863}" dt="2020-12-21T11:08:54.205" v="22666" actId="20577"/>
          <ac:spMkLst>
            <pc:docMk/>
            <pc:sldMk cId="1408337326" sldId="7655"/>
            <ac:spMk id="10" creationId="{A42962CA-FF46-4009-A8DF-244B0D26844C}"/>
          </ac:spMkLst>
        </pc:spChg>
        <pc:graphicFrameChg chg="add mod modGraphic">
          <ac:chgData name="김희수" userId="64207fe3-298e-4388-b8e0-ad1f70a4cf4e" providerId="ADAL" clId="{1A60725F-90DD-45B5-B73F-B23024988863}" dt="2020-12-21T15:24:37.430" v="25905"/>
          <ac:graphicFrameMkLst>
            <pc:docMk/>
            <pc:sldMk cId="1408337326" sldId="7655"/>
            <ac:graphicFrameMk id="9" creationId="{76DD76F4-ACC4-44E0-AEE3-D380E8083A9D}"/>
          </ac:graphicFrameMkLst>
        </pc:graphicFrameChg>
      </pc:sldChg>
      <pc:sldChg chg="modSp add mod">
        <pc:chgData name="김희수" userId="64207fe3-298e-4388-b8e0-ad1f70a4cf4e" providerId="ADAL" clId="{1A60725F-90DD-45B5-B73F-B23024988863}" dt="2020-12-29T04:51:17.549" v="28836"/>
        <pc:sldMkLst>
          <pc:docMk/>
          <pc:sldMk cId="4026770943" sldId="7655"/>
        </pc:sldMkLst>
        <pc:spChg chg="mod">
          <ac:chgData name="김희수" userId="64207fe3-298e-4388-b8e0-ad1f70a4cf4e" providerId="ADAL" clId="{1A60725F-90DD-45B5-B73F-B23024988863}" dt="2020-12-21T15:26:52.575" v="26442"/>
          <ac:spMkLst>
            <pc:docMk/>
            <pc:sldMk cId="4026770943" sldId="7655"/>
            <ac:spMk id="4" creationId="{7BEBF2E2-FB49-46A4-AE7C-858A5F31B4CB}"/>
          </ac:spMkLst>
        </pc:spChg>
        <pc:spChg chg="mod">
          <ac:chgData name="김희수" userId="64207fe3-298e-4388-b8e0-ad1f70a4cf4e" providerId="ADAL" clId="{1A60725F-90DD-45B5-B73F-B23024988863}" dt="2020-12-21T15:25:24.506" v="25943"/>
          <ac:spMkLst>
            <pc:docMk/>
            <pc:sldMk cId="4026770943" sldId="7655"/>
            <ac:spMk id="8" creationId="{E512277F-772A-45E0-81C6-423E4BBD4935}"/>
          </ac:spMkLst>
        </pc:spChg>
        <pc:graphicFrameChg chg="mod modGraphic">
          <ac:chgData name="김희수" userId="64207fe3-298e-4388-b8e0-ad1f70a4cf4e" providerId="ADAL" clId="{1A60725F-90DD-45B5-B73F-B23024988863}" dt="2020-12-29T04:51:17.549" v="28836"/>
          <ac:graphicFrameMkLst>
            <pc:docMk/>
            <pc:sldMk cId="4026770943" sldId="7655"/>
            <ac:graphicFrameMk id="9" creationId="{76DD76F4-ACC4-44E0-AEE3-D380E8083A9D}"/>
          </ac:graphicFrameMkLst>
        </pc:graphicFrameChg>
      </pc:sldChg>
    </pc:docChg>
  </pc:docChgLst>
  <pc:docChgLst>
    <pc:chgData name="10553" userId="ef0482f4-fc94-4321-bbef-d5af02487682" providerId="ADAL" clId="{243BABE1-B009-4632-80D4-A342F264AC20}"/>
    <pc:docChg chg="undo custSel modSld">
      <pc:chgData name="10553" userId="ef0482f4-fc94-4321-bbef-d5af02487682" providerId="ADAL" clId="{243BABE1-B009-4632-80D4-A342F264AC20}" dt="2020-10-07T22:36:15.999" v="520" actId="207"/>
      <pc:docMkLst>
        <pc:docMk/>
      </pc:docMkLst>
      <pc:sldChg chg="addSp modSp mod">
        <pc:chgData name="10553" userId="ef0482f4-fc94-4321-bbef-d5af02487682" providerId="ADAL" clId="{243BABE1-B009-4632-80D4-A342F264AC20}" dt="2020-10-07T22:12:31.062" v="4" actId="20577"/>
        <pc:sldMkLst>
          <pc:docMk/>
          <pc:sldMk cId="3963087966" sldId="256"/>
        </pc:sldMkLst>
        <pc:spChg chg="mod">
          <ac:chgData name="10553" userId="ef0482f4-fc94-4321-bbef-d5af02487682" providerId="ADAL" clId="{243BABE1-B009-4632-80D4-A342F264AC20}" dt="2020-10-07T22:12:26.448" v="2" actId="404"/>
          <ac:spMkLst>
            <pc:docMk/>
            <pc:sldMk cId="3963087966" sldId="256"/>
            <ac:spMk id="14" creationId="{C3516658-8860-4F23-AFC3-D3AD7CCF42F6}"/>
          </ac:spMkLst>
        </pc:spChg>
        <pc:spChg chg="mod">
          <ac:chgData name="10553" userId="ef0482f4-fc94-4321-bbef-d5af02487682" providerId="ADAL" clId="{243BABE1-B009-4632-80D4-A342F264AC20}" dt="2020-10-07T22:12:31.062" v="4" actId="20577"/>
          <ac:spMkLst>
            <pc:docMk/>
            <pc:sldMk cId="3963087966" sldId="256"/>
            <ac:spMk id="15" creationId="{F39B4FF9-06A4-4A3A-807E-413853AEF8CE}"/>
          </ac:spMkLst>
        </pc:spChg>
        <pc:picChg chg="add">
          <ac:chgData name="10553" userId="ef0482f4-fc94-4321-bbef-d5af02487682" providerId="ADAL" clId="{243BABE1-B009-4632-80D4-A342F264AC20}" dt="2020-10-07T22:12:12.149" v="0" actId="22"/>
          <ac:picMkLst>
            <pc:docMk/>
            <pc:sldMk cId="3963087966" sldId="256"/>
            <ac:picMk id="2" creationId="{2299DBB0-5034-4A0E-97D8-83D70CD1535A}"/>
          </ac:picMkLst>
        </pc:picChg>
      </pc:sldChg>
      <pc:sldChg chg="modSp mod">
        <pc:chgData name="10553" userId="ef0482f4-fc94-4321-bbef-d5af02487682" providerId="ADAL" clId="{243BABE1-B009-4632-80D4-A342F264AC20}" dt="2020-10-07T22:12:50.866" v="12"/>
        <pc:sldMkLst>
          <pc:docMk/>
          <pc:sldMk cId="4222657125" sldId="267"/>
        </pc:sldMkLst>
        <pc:graphicFrameChg chg="mod modGraphic">
          <ac:chgData name="10553" userId="ef0482f4-fc94-4321-bbef-d5af02487682" providerId="ADAL" clId="{243BABE1-B009-4632-80D4-A342F264AC20}" dt="2020-10-07T22:12:50.866" v="12"/>
          <ac:graphicFrameMkLst>
            <pc:docMk/>
            <pc:sldMk cId="4222657125" sldId="267"/>
            <ac:graphicFrameMk id="12" creationId="{9DFB15E4-A5E0-418D-A069-F7CAFABFE030}"/>
          </ac:graphicFrameMkLst>
        </pc:graphicFrameChg>
      </pc:sldChg>
      <pc:sldChg chg="modSp mod">
        <pc:chgData name="10553" userId="ef0482f4-fc94-4321-bbef-d5af02487682" providerId="ADAL" clId="{243BABE1-B009-4632-80D4-A342F264AC20}" dt="2020-10-07T22:21:08.904" v="508" actId="20577"/>
        <pc:sldMkLst>
          <pc:docMk/>
          <pc:sldMk cId="719771781" sldId="395"/>
        </pc:sldMkLst>
        <pc:spChg chg="mod">
          <ac:chgData name="10553" userId="ef0482f4-fc94-4321-bbef-d5af02487682" providerId="ADAL" clId="{243BABE1-B009-4632-80D4-A342F264AC20}" dt="2020-10-07T22:21:08.904" v="508" actId="20577"/>
          <ac:spMkLst>
            <pc:docMk/>
            <pc:sldMk cId="719771781" sldId="395"/>
            <ac:spMk id="29" creationId="{28615111-5282-46BB-A029-0FEF9F83FB12}"/>
          </ac:spMkLst>
        </pc:spChg>
      </pc:sldChg>
      <pc:sldChg chg="modSp mod">
        <pc:chgData name="10553" userId="ef0482f4-fc94-4321-bbef-d5af02487682" providerId="ADAL" clId="{243BABE1-B009-4632-80D4-A342F264AC20}" dt="2020-10-07T22:14:38.022" v="106" actId="6549"/>
        <pc:sldMkLst>
          <pc:docMk/>
          <pc:sldMk cId="3598917465" sldId="399"/>
        </pc:sldMkLst>
        <pc:spChg chg="mod">
          <ac:chgData name="10553" userId="ef0482f4-fc94-4321-bbef-d5af02487682" providerId="ADAL" clId="{243BABE1-B009-4632-80D4-A342F264AC20}" dt="2020-10-07T22:14:38.022" v="106" actId="6549"/>
          <ac:spMkLst>
            <pc:docMk/>
            <pc:sldMk cId="3598917465" sldId="399"/>
            <ac:spMk id="10" creationId="{FF4D1635-A4B3-43FA-BE8B-AE07CE9AD651}"/>
          </ac:spMkLst>
        </pc:spChg>
      </pc:sldChg>
      <pc:sldChg chg="modSp mod">
        <pc:chgData name="10553" userId="ef0482f4-fc94-4321-bbef-d5af02487682" providerId="ADAL" clId="{243BABE1-B009-4632-80D4-A342F264AC20}" dt="2020-10-07T22:36:15.999" v="520" actId="207"/>
        <pc:sldMkLst>
          <pc:docMk/>
          <pc:sldMk cId="733092599" sldId="6247"/>
        </pc:sldMkLst>
        <pc:graphicFrameChg chg="modGraphic">
          <ac:chgData name="10553" userId="ef0482f4-fc94-4321-bbef-d5af02487682" providerId="ADAL" clId="{243BABE1-B009-4632-80D4-A342F264AC20}" dt="2020-10-07T22:36:15.999" v="520" actId="207"/>
          <ac:graphicFrameMkLst>
            <pc:docMk/>
            <pc:sldMk cId="733092599" sldId="6247"/>
            <ac:graphicFrameMk id="2" creationId="{41033912-886C-43DE-9535-CDF0E9F6A4E7}"/>
          </ac:graphicFrameMkLst>
        </pc:graphicFrameChg>
      </pc:sldChg>
      <pc:sldChg chg="modSp mod">
        <pc:chgData name="10553" userId="ef0482f4-fc94-4321-bbef-d5af02487682" providerId="ADAL" clId="{243BABE1-B009-4632-80D4-A342F264AC20}" dt="2020-10-07T22:28:19.434" v="512"/>
        <pc:sldMkLst>
          <pc:docMk/>
          <pc:sldMk cId="541027457" sldId="6277"/>
        </pc:sldMkLst>
        <pc:spChg chg="mod">
          <ac:chgData name="10553" userId="ef0482f4-fc94-4321-bbef-d5af02487682" providerId="ADAL" clId="{243BABE1-B009-4632-80D4-A342F264AC20}" dt="2020-10-07T22:28:19.434" v="512"/>
          <ac:spMkLst>
            <pc:docMk/>
            <pc:sldMk cId="541027457" sldId="6277"/>
            <ac:spMk id="4" creationId="{354B12A4-2B70-4614-821B-D71FD0AE8D7B}"/>
          </ac:spMkLst>
        </pc:spChg>
      </pc:sldChg>
      <pc:sldChg chg="modSp mod">
        <pc:chgData name="10553" userId="ef0482f4-fc94-4321-bbef-d5af02487682" providerId="ADAL" clId="{243BABE1-B009-4632-80D4-A342F264AC20}" dt="2020-10-07T22:19:24.987" v="503"/>
        <pc:sldMkLst>
          <pc:docMk/>
          <pc:sldMk cId="1692867475" sldId="6283"/>
        </pc:sldMkLst>
        <pc:spChg chg="mod">
          <ac:chgData name="10553" userId="ef0482f4-fc94-4321-bbef-d5af02487682" providerId="ADAL" clId="{243BABE1-B009-4632-80D4-A342F264AC20}" dt="2020-10-07T22:19:24.987" v="503"/>
          <ac:spMkLst>
            <pc:docMk/>
            <pc:sldMk cId="1692867475" sldId="6283"/>
            <ac:spMk id="40" creationId="{64CAAE3E-7290-4E75-8C6F-FBC0A15A5EBA}"/>
          </ac:spMkLst>
        </pc:spChg>
      </pc:sldChg>
      <pc:sldChg chg="mod">
        <pc:chgData name="10553" userId="ef0482f4-fc94-4321-bbef-d5af02487682" providerId="ADAL" clId="{243BABE1-B009-4632-80D4-A342F264AC20}" dt="2020-10-07T22:30:46.980" v="516" actId="27918"/>
        <pc:sldMkLst>
          <pc:docMk/>
          <pc:sldMk cId="4187480358" sldId="6284"/>
        </pc:sldMkLst>
      </pc:sldChg>
    </pc:docChg>
  </pc:docChgLst>
  <pc:docChgLst>
    <pc:chgData name="김희수" userId="64207fe3-298e-4388-b8e0-ad1f70a4cf4e" providerId="ADAL" clId="{F582E220-F708-43FA-853F-81442812DC81}"/>
    <pc:docChg chg="undo custSel modSld">
      <pc:chgData name="김희수" userId="64207fe3-298e-4388-b8e0-ad1f70a4cf4e" providerId="ADAL" clId="{F582E220-F708-43FA-853F-81442812DC81}" dt="2020-12-29T05:38:33.191" v="1388" actId="20577"/>
      <pc:docMkLst>
        <pc:docMk/>
      </pc:docMkLst>
      <pc:sldChg chg="modSp mod">
        <pc:chgData name="김희수" userId="64207fe3-298e-4388-b8e0-ad1f70a4cf4e" providerId="ADAL" clId="{F582E220-F708-43FA-853F-81442812DC81}" dt="2020-12-29T05:35:32.785" v="1378" actId="20577"/>
        <pc:sldMkLst>
          <pc:docMk/>
          <pc:sldMk cId="1592842205" sldId="7616"/>
        </pc:sldMkLst>
        <pc:spChg chg="mod">
          <ac:chgData name="김희수" userId="64207fe3-298e-4388-b8e0-ad1f70a4cf4e" providerId="ADAL" clId="{F582E220-F708-43FA-853F-81442812DC81}" dt="2020-12-29T05:20:49.945" v="1278" actId="20577"/>
          <ac:spMkLst>
            <pc:docMk/>
            <pc:sldMk cId="1592842205" sldId="7616"/>
            <ac:spMk id="113" creationId="{E0B153FE-868D-441D-847F-15A92B9DBF52}"/>
          </ac:spMkLst>
        </pc:spChg>
        <pc:spChg chg="mod">
          <ac:chgData name="김희수" userId="64207fe3-298e-4388-b8e0-ad1f70a4cf4e" providerId="ADAL" clId="{F582E220-F708-43FA-853F-81442812DC81}" dt="2020-12-29T05:35:32.785" v="1378" actId="20577"/>
          <ac:spMkLst>
            <pc:docMk/>
            <pc:sldMk cId="1592842205" sldId="7616"/>
            <ac:spMk id="122" creationId="{3D6F89D6-BDF5-4F7D-90CA-A3DE56B64B0E}"/>
          </ac:spMkLst>
        </pc:spChg>
        <pc:spChg chg="mod">
          <ac:chgData name="김희수" userId="64207fe3-298e-4388-b8e0-ad1f70a4cf4e" providerId="ADAL" clId="{F582E220-F708-43FA-853F-81442812DC81}" dt="2020-12-29T05:35:12.929" v="1375" actId="1036"/>
          <ac:spMkLst>
            <pc:docMk/>
            <pc:sldMk cId="1592842205" sldId="7616"/>
            <ac:spMk id="123" creationId="{46ECC99B-4BE8-4788-B92C-5E4E8ACA4434}"/>
          </ac:spMkLst>
        </pc:spChg>
        <pc:spChg chg="mod">
          <ac:chgData name="김희수" userId="64207fe3-298e-4388-b8e0-ad1f70a4cf4e" providerId="ADAL" clId="{F582E220-F708-43FA-853F-81442812DC81}" dt="2020-12-29T05:35:12.929" v="1375" actId="1036"/>
          <ac:spMkLst>
            <pc:docMk/>
            <pc:sldMk cId="1592842205" sldId="7616"/>
            <ac:spMk id="124" creationId="{03428D81-03A0-4210-B679-273CA2FFC7DA}"/>
          </ac:spMkLst>
        </pc:spChg>
        <pc:spChg chg="mod">
          <ac:chgData name="김희수" userId="64207fe3-298e-4388-b8e0-ad1f70a4cf4e" providerId="ADAL" clId="{F582E220-F708-43FA-853F-81442812DC81}" dt="2020-12-29T05:12:12.565" v="621"/>
          <ac:spMkLst>
            <pc:docMk/>
            <pc:sldMk cId="1592842205" sldId="7616"/>
            <ac:spMk id="134" creationId="{0F4D29B1-3C13-4D9B-BE42-5B95B69CA6D4}"/>
          </ac:spMkLst>
        </pc:spChg>
        <pc:spChg chg="mod">
          <ac:chgData name="김희수" userId="64207fe3-298e-4388-b8e0-ad1f70a4cf4e" providerId="ADAL" clId="{F582E220-F708-43FA-853F-81442812DC81}" dt="2020-12-29T05:06:11.122" v="481" actId="242"/>
          <ac:spMkLst>
            <pc:docMk/>
            <pc:sldMk cId="1592842205" sldId="7616"/>
            <ac:spMk id="135" creationId="{B3020CB7-B98F-4B66-9E62-489B95734378}"/>
          </ac:spMkLst>
        </pc:spChg>
        <pc:spChg chg="mod">
          <ac:chgData name="김희수" userId="64207fe3-298e-4388-b8e0-ad1f70a4cf4e" providerId="ADAL" clId="{F582E220-F708-43FA-853F-81442812DC81}" dt="2020-12-29T05:06:12.121" v="482" actId="242"/>
          <ac:spMkLst>
            <pc:docMk/>
            <pc:sldMk cId="1592842205" sldId="7616"/>
            <ac:spMk id="136" creationId="{570DD254-5BD9-4CB5-8351-6E65820AE18C}"/>
          </ac:spMkLst>
        </pc:spChg>
        <pc:spChg chg="mod">
          <ac:chgData name="김희수" userId="64207fe3-298e-4388-b8e0-ad1f70a4cf4e" providerId="ADAL" clId="{F582E220-F708-43FA-853F-81442812DC81}" dt="2020-12-29T05:06:20.210" v="488" actId="242"/>
          <ac:spMkLst>
            <pc:docMk/>
            <pc:sldMk cId="1592842205" sldId="7616"/>
            <ac:spMk id="137" creationId="{1CDB2151-76B3-4045-BC1D-C627DF6B3525}"/>
          </ac:spMkLst>
        </pc:spChg>
        <pc:spChg chg="mod">
          <ac:chgData name="김희수" userId="64207fe3-298e-4388-b8e0-ad1f70a4cf4e" providerId="ADAL" clId="{F582E220-F708-43FA-853F-81442812DC81}" dt="2020-12-29T05:35:12.929" v="1375" actId="1036"/>
          <ac:spMkLst>
            <pc:docMk/>
            <pc:sldMk cId="1592842205" sldId="7616"/>
            <ac:spMk id="143" creationId="{1CE988B8-78A1-4ED5-A931-0125668043B8}"/>
          </ac:spMkLst>
        </pc:spChg>
        <pc:spChg chg="mod">
          <ac:chgData name="김희수" userId="64207fe3-298e-4388-b8e0-ad1f70a4cf4e" providerId="ADAL" clId="{F582E220-F708-43FA-853F-81442812DC81}" dt="2020-12-29T05:35:12.929" v="1375" actId="1036"/>
          <ac:spMkLst>
            <pc:docMk/>
            <pc:sldMk cId="1592842205" sldId="7616"/>
            <ac:spMk id="144" creationId="{C9C0A2F4-77B1-4FA5-8E3B-7AD19FCA0686}"/>
          </ac:spMkLst>
        </pc:spChg>
        <pc:spChg chg="mod">
          <ac:chgData name="김희수" userId="64207fe3-298e-4388-b8e0-ad1f70a4cf4e" providerId="ADAL" clId="{F582E220-F708-43FA-853F-81442812DC81}" dt="2020-12-29T05:35:12.929" v="1375" actId="1036"/>
          <ac:spMkLst>
            <pc:docMk/>
            <pc:sldMk cId="1592842205" sldId="7616"/>
            <ac:spMk id="145" creationId="{97A87AAE-3CC2-426D-83A4-99BFB8796A82}"/>
          </ac:spMkLst>
        </pc:spChg>
        <pc:cxnChg chg="mod">
          <ac:chgData name="김희수" userId="64207fe3-298e-4388-b8e0-ad1f70a4cf4e" providerId="ADAL" clId="{F582E220-F708-43FA-853F-81442812DC81}" dt="2020-12-29T05:35:12.929" v="1375" actId="1036"/>
          <ac:cxnSpMkLst>
            <pc:docMk/>
            <pc:sldMk cId="1592842205" sldId="7616"/>
            <ac:cxnSpMk id="164" creationId="{3879CCDB-F1D8-493B-B988-4F3BC440F476}"/>
          </ac:cxnSpMkLst>
        </pc:cxnChg>
        <pc:cxnChg chg="mod">
          <ac:chgData name="김희수" userId="64207fe3-298e-4388-b8e0-ad1f70a4cf4e" providerId="ADAL" clId="{F582E220-F708-43FA-853F-81442812DC81}" dt="2020-12-29T05:35:12.929" v="1375" actId="1036"/>
          <ac:cxnSpMkLst>
            <pc:docMk/>
            <pc:sldMk cId="1592842205" sldId="7616"/>
            <ac:cxnSpMk id="166" creationId="{1DF478E8-F4CD-464B-9486-0249C2EC72ED}"/>
          </ac:cxnSpMkLst>
        </pc:cxnChg>
        <pc:cxnChg chg="mod">
          <ac:chgData name="김희수" userId="64207fe3-298e-4388-b8e0-ad1f70a4cf4e" providerId="ADAL" clId="{F582E220-F708-43FA-853F-81442812DC81}" dt="2020-12-29T05:35:17.219" v="1376" actId="14100"/>
          <ac:cxnSpMkLst>
            <pc:docMk/>
            <pc:sldMk cId="1592842205" sldId="7616"/>
            <ac:cxnSpMk id="169" creationId="{C81568A3-64DD-448A-BEE7-7C83AC40184E}"/>
          </ac:cxnSpMkLst>
        </pc:cxnChg>
      </pc:sldChg>
      <pc:sldChg chg="modSp mod">
        <pc:chgData name="김희수" userId="64207fe3-298e-4388-b8e0-ad1f70a4cf4e" providerId="ADAL" clId="{F582E220-F708-43FA-853F-81442812DC81}" dt="2020-12-29T05:38:33.191" v="1388" actId="20577"/>
        <pc:sldMkLst>
          <pc:docMk/>
          <pc:sldMk cId="922703274" sldId="7617"/>
        </pc:sldMkLst>
        <pc:spChg chg="mod">
          <ac:chgData name="김희수" userId="64207fe3-298e-4388-b8e0-ad1f70a4cf4e" providerId="ADAL" clId="{F582E220-F708-43FA-853F-81442812DC81}" dt="2020-12-29T05:14:43.014" v="755"/>
          <ac:spMkLst>
            <pc:docMk/>
            <pc:sldMk cId="922703274" sldId="7617"/>
            <ac:spMk id="14" creationId="{E59B454A-AD0A-4A90-B884-6A90157FD952}"/>
          </ac:spMkLst>
        </pc:spChg>
        <pc:spChg chg="mod">
          <ac:chgData name="김희수" userId="64207fe3-298e-4388-b8e0-ad1f70a4cf4e" providerId="ADAL" clId="{F582E220-F708-43FA-853F-81442812DC81}" dt="2020-12-29T05:38:33.191" v="1388" actId="20577"/>
          <ac:spMkLst>
            <pc:docMk/>
            <pc:sldMk cId="922703274" sldId="7617"/>
            <ac:spMk id="20" creationId="{D0B71B28-4423-4B90-9A6A-A9D2F5B2F744}"/>
          </ac:spMkLst>
        </pc:spChg>
        <pc:spChg chg="mod">
          <ac:chgData name="김희수" userId="64207fe3-298e-4388-b8e0-ad1f70a4cf4e" providerId="ADAL" clId="{F582E220-F708-43FA-853F-81442812DC81}" dt="2020-12-29T05:13:55.205" v="720"/>
          <ac:spMkLst>
            <pc:docMk/>
            <pc:sldMk cId="922703274" sldId="7617"/>
            <ac:spMk id="30" creationId="{CDA47AEC-11A6-4FC1-8BEA-60A7F252909E}"/>
          </ac:spMkLst>
        </pc:spChg>
      </pc:sldChg>
      <pc:sldChg chg="modSp mod">
        <pc:chgData name="김희수" userId="64207fe3-298e-4388-b8e0-ad1f70a4cf4e" providerId="ADAL" clId="{F582E220-F708-43FA-853F-81442812DC81}" dt="2020-12-29T05:12:29.619" v="624"/>
        <pc:sldMkLst>
          <pc:docMk/>
          <pc:sldMk cId="3138012973" sldId="7652"/>
        </pc:sldMkLst>
        <pc:spChg chg="mod">
          <ac:chgData name="김희수" userId="64207fe3-298e-4388-b8e0-ad1f70a4cf4e" providerId="ADAL" clId="{F582E220-F708-43FA-853F-81442812DC81}" dt="2020-12-29T05:00:13.818" v="191" actId="20577"/>
          <ac:spMkLst>
            <pc:docMk/>
            <pc:sldMk cId="3138012973" sldId="7652"/>
            <ac:spMk id="23" creationId="{33A87FA3-1D75-4605-82CF-862D30092CBF}"/>
          </ac:spMkLst>
        </pc:spChg>
        <pc:spChg chg="mod">
          <ac:chgData name="김희수" userId="64207fe3-298e-4388-b8e0-ad1f70a4cf4e" providerId="ADAL" clId="{F582E220-F708-43FA-853F-81442812DC81}" dt="2020-12-29T05:12:29.619" v="624"/>
          <ac:spMkLst>
            <pc:docMk/>
            <pc:sldMk cId="3138012973" sldId="7652"/>
            <ac:spMk id="25" creationId="{D1BF9B72-B730-47F8-8492-65538675C5B5}"/>
          </ac:spMkLst>
        </pc:spChg>
      </pc:sldChg>
      <pc:sldChg chg="modSp mod">
        <pc:chgData name="김희수" userId="64207fe3-298e-4388-b8e0-ad1f70a4cf4e" providerId="ADAL" clId="{F582E220-F708-43FA-853F-81442812DC81}" dt="2020-12-29T05:18:04.504" v="1137" actId="20577"/>
        <pc:sldMkLst>
          <pc:docMk/>
          <pc:sldMk cId="3817272440" sldId="7654"/>
        </pc:sldMkLst>
        <pc:spChg chg="mod">
          <ac:chgData name="김희수" userId="64207fe3-298e-4388-b8e0-ad1f70a4cf4e" providerId="ADAL" clId="{F582E220-F708-43FA-853F-81442812DC81}" dt="2020-12-29T05:17:18.155" v="1057" actId="1035"/>
          <ac:spMkLst>
            <pc:docMk/>
            <pc:sldMk cId="3817272440" sldId="7654"/>
            <ac:spMk id="88" creationId="{2BC6CA8B-F305-4388-BF46-D89508B1B76C}"/>
          </ac:spMkLst>
        </pc:spChg>
        <pc:graphicFrameChg chg="mod modGraphic">
          <ac:chgData name="김희수" userId="64207fe3-298e-4388-b8e0-ad1f70a4cf4e" providerId="ADAL" clId="{F582E220-F708-43FA-853F-81442812DC81}" dt="2020-12-29T05:18:04.504" v="1137" actId="20577"/>
          <ac:graphicFrameMkLst>
            <pc:docMk/>
            <pc:sldMk cId="3817272440" sldId="7654"/>
            <ac:graphicFrameMk id="86" creationId="{A65F2F78-A9B7-4594-9AEE-C1BAD0435395}"/>
          </ac:graphicFrameMkLst>
        </pc:graphicFrameChg>
        <pc:graphicFrameChg chg="mod modGraphic">
          <ac:chgData name="김희수" userId="64207fe3-298e-4388-b8e0-ad1f70a4cf4e" providerId="ADAL" clId="{F582E220-F708-43FA-853F-81442812DC81}" dt="2020-12-29T05:17:32.680" v="1098" actId="20577"/>
          <ac:graphicFrameMkLst>
            <pc:docMk/>
            <pc:sldMk cId="3817272440" sldId="7654"/>
            <ac:graphicFrameMk id="87" creationId="{67300DE8-47D0-437C-88BB-BE3708FC6AAE}"/>
          </ac:graphicFrameMkLst>
        </pc:graphicFrameChg>
      </pc:sldChg>
      <pc:sldChg chg="modSp mod">
        <pc:chgData name="김희수" userId="64207fe3-298e-4388-b8e0-ad1f70a4cf4e" providerId="ADAL" clId="{F582E220-F708-43FA-853F-81442812DC81}" dt="2020-12-29T05:20:09.623" v="1230"/>
        <pc:sldMkLst>
          <pc:docMk/>
          <pc:sldMk cId="4026770943" sldId="7655"/>
        </pc:sldMkLst>
        <pc:graphicFrameChg chg="mod modGraphic">
          <ac:chgData name="김희수" userId="64207fe3-298e-4388-b8e0-ad1f70a4cf4e" providerId="ADAL" clId="{F582E220-F708-43FA-853F-81442812DC81}" dt="2020-12-29T05:20:09.623" v="1230"/>
          <ac:graphicFrameMkLst>
            <pc:docMk/>
            <pc:sldMk cId="4026770943" sldId="7655"/>
            <ac:graphicFrameMk id="9" creationId="{76DD76F4-ACC4-44E0-AEE3-D380E8083A9D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51348" cy="555618"/>
          </a:xfrm>
          <a:prstGeom prst="rect">
            <a:avLst/>
          </a:prstGeom>
        </p:spPr>
        <p:txBody>
          <a:bodyPr vert="horz" lIns="94348" tIns="47174" rIns="94348" bIns="4717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88597" y="2"/>
            <a:ext cx="3051348" cy="555618"/>
          </a:xfrm>
          <a:prstGeom prst="rect">
            <a:avLst/>
          </a:prstGeom>
        </p:spPr>
        <p:txBody>
          <a:bodyPr vert="horz" lIns="94348" tIns="47174" rIns="94348" bIns="47174" rtlCol="0"/>
          <a:lstStyle>
            <a:lvl1pPr algn="r">
              <a:defRPr sz="1200"/>
            </a:lvl1pPr>
          </a:lstStyle>
          <a:p>
            <a:fld id="{7255D8B0-5D2D-4121-9D67-97A49B73A9AE}" type="datetimeFigureOut">
              <a:rPr lang="ko-KR" altLang="en-US" smtClean="0"/>
              <a:t>2021-03-05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511175" y="833438"/>
            <a:ext cx="6019800" cy="41671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48" tIns="47174" rIns="94348" bIns="4717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4158" y="5278378"/>
            <a:ext cx="5633259" cy="5000568"/>
          </a:xfrm>
          <a:prstGeom prst="rect">
            <a:avLst/>
          </a:prstGeom>
        </p:spPr>
        <p:txBody>
          <a:bodyPr vert="horz" lIns="94348" tIns="47174" rIns="94348" bIns="4717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0554827"/>
            <a:ext cx="3051348" cy="555618"/>
          </a:xfrm>
          <a:prstGeom prst="rect">
            <a:avLst/>
          </a:prstGeom>
        </p:spPr>
        <p:txBody>
          <a:bodyPr vert="horz" lIns="94348" tIns="47174" rIns="94348" bIns="4717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88597" y="10554827"/>
            <a:ext cx="3051348" cy="555618"/>
          </a:xfrm>
          <a:prstGeom prst="rect">
            <a:avLst/>
          </a:prstGeom>
        </p:spPr>
        <p:txBody>
          <a:bodyPr vert="horz" lIns="94348" tIns="47174" rIns="94348" bIns="47174" rtlCol="0" anchor="b"/>
          <a:lstStyle>
            <a:lvl1pPr algn="r">
              <a:defRPr sz="1200"/>
            </a:lvl1pPr>
          </a:lstStyle>
          <a:p>
            <a:fld id="{C53F58D1-CBE5-4BD2-80F0-93A2E5F5BC61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806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6345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C923EC-0675-474F-899C-B515A9A3CF9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6" name="직사각형 15"/>
          <p:cNvSpPr/>
          <p:nvPr userDrawn="1"/>
        </p:nvSpPr>
        <p:spPr>
          <a:xfrm>
            <a:off x="8481392" y="285726"/>
            <a:ext cx="1152128" cy="478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200025" y="6505841"/>
            <a:ext cx="9505950" cy="3122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직사각형 18"/>
          <p:cNvSpPr/>
          <p:nvPr userDrawn="1"/>
        </p:nvSpPr>
        <p:spPr>
          <a:xfrm>
            <a:off x="200025" y="6551797"/>
            <a:ext cx="9505950" cy="120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0" y="908050"/>
            <a:ext cx="9359900" cy="649288"/>
          </a:xfrm>
        </p:spPr>
        <p:txBody>
          <a:bodyPr>
            <a:no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ko-KR" altLang="en-US" dirty="0" err="1"/>
              <a:t>맑은고딕</a:t>
            </a:r>
            <a:r>
              <a:rPr lang="ko-KR" altLang="en-US" dirty="0"/>
              <a:t> </a:t>
            </a:r>
            <a:r>
              <a:rPr lang="en-US" altLang="ko-KR" dirty="0"/>
              <a:t>14 point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xmlns="" id="{73FE1A5C-6B44-4D63-A947-851EF725163B}"/>
              </a:ext>
            </a:extLst>
          </p:cNvPr>
          <p:cNvCxnSpPr>
            <a:cxnSpLocks/>
          </p:cNvCxnSpPr>
          <p:nvPr userDrawn="1"/>
        </p:nvCxnSpPr>
        <p:spPr>
          <a:xfrm>
            <a:off x="271910" y="295152"/>
            <a:ext cx="936104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8B9C3FAF-C347-4693-A2DD-46A3189C07D9}"/>
              </a:ext>
            </a:extLst>
          </p:cNvPr>
          <p:cNvCxnSpPr>
            <a:cxnSpLocks/>
          </p:cNvCxnSpPr>
          <p:nvPr userDrawn="1"/>
        </p:nvCxnSpPr>
        <p:spPr>
          <a:xfrm>
            <a:off x="272480" y="747873"/>
            <a:ext cx="9361040" cy="0"/>
          </a:xfrm>
          <a:prstGeom prst="line">
            <a:avLst/>
          </a:prstGeom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xmlns="" id="{2AC7C938-2013-43AE-8779-B5E22D38C478}"/>
              </a:ext>
            </a:extLst>
          </p:cNvPr>
          <p:cNvCxnSpPr>
            <a:cxnSpLocks/>
          </p:cNvCxnSpPr>
          <p:nvPr userDrawn="1"/>
        </p:nvCxnSpPr>
        <p:spPr>
          <a:xfrm>
            <a:off x="272480" y="803051"/>
            <a:ext cx="936104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3">
            <a:extLst>
              <a:ext uri="{FF2B5EF4-FFF2-40B4-BE49-F238E27FC236}">
                <a16:creationId xmlns:a16="http://schemas.microsoft.com/office/drawing/2014/main" xmlns="" id="{FA3FE325-FE06-4A86-BB15-38F630C34F4D}"/>
              </a:ext>
            </a:extLst>
          </p:cNvPr>
          <p:cNvSpPr txBox="1">
            <a:spLocks/>
          </p:cNvSpPr>
          <p:nvPr userDrawn="1"/>
        </p:nvSpPr>
        <p:spPr>
          <a:xfrm>
            <a:off x="272481" y="276460"/>
            <a:ext cx="7272808" cy="48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ko-KR" altLang="en-US" sz="1600" b="1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209826A0-FAF5-4FAC-B6B3-2AF4514ADE79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70442" y="516471"/>
            <a:ext cx="4452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703E6024-9182-4957-B0EC-2BDB699476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628042" y="515997"/>
            <a:ext cx="445225" cy="0"/>
          </a:xfrm>
          <a:prstGeom prst="line">
            <a:avLst/>
          </a:prstGeom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0206FE9C-1CA9-4F9D-B544-A1186262BA6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402568" y="515997"/>
            <a:ext cx="4452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80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10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791438" y="6607272"/>
            <a:ext cx="2311400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8EC923EC-0675-474F-899C-B515A9A3CF9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782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BAF2F446-D35C-4B10-9847-79342FC783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EC923EC-0675-474F-899C-B515A9A3CF9A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1004649A-1808-4D2E-91FF-9732C20912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위쪽 화살표 43">
            <a:extLst>
              <a:ext uri="{FF2B5EF4-FFF2-40B4-BE49-F238E27FC236}">
                <a16:creationId xmlns:a16="http://schemas.microsoft.com/office/drawing/2014/main" xmlns="" id="{9964AAB8-D5CF-441D-9728-E3F5551F4BF6}"/>
              </a:ext>
            </a:extLst>
          </p:cNvPr>
          <p:cNvSpPr/>
          <p:nvPr/>
        </p:nvSpPr>
        <p:spPr bwMode="auto">
          <a:xfrm>
            <a:off x="636168" y="5510287"/>
            <a:ext cx="8759144" cy="546861"/>
          </a:xfrm>
          <a:prstGeom prst="upArrow">
            <a:avLst>
              <a:gd name="adj1" fmla="val 50000"/>
              <a:gd name="adj2" fmla="val 100000"/>
            </a:avLst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18000" rIns="36000" bIns="18000" rtlCol="0" anchor="ctr"/>
          <a:lstStyle/>
          <a:p>
            <a:pPr algn="ctr">
              <a:lnSpc>
                <a:spcPts val="1600"/>
              </a:lnSpc>
            </a:pP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5" name="AutoShape 27">
            <a:extLst>
              <a:ext uri="{FF2B5EF4-FFF2-40B4-BE49-F238E27FC236}">
                <a16:creationId xmlns:a16="http://schemas.microsoft.com/office/drawing/2014/main" xmlns="" id="{94B57A54-838E-4BD5-B045-7570DC41A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1741436"/>
            <a:ext cx="1169710" cy="4857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spcBef>
                <a:spcPct val="0"/>
              </a:spcBef>
            </a:pPr>
            <a:r>
              <a:rPr kumimoji="1" lang="ko-KR" altLang="en-US" sz="1300" b="1" dirty="0">
                <a:latin typeface="+mn-ea"/>
                <a:ea typeface="+mn-ea"/>
              </a:rPr>
              <a:t>미       </a:t>
            </a:r>
            <a:r>
              <a:rPr kumimoji="1" lang="ko-KR" altLang="en-US" sz="1300" b="1" dirty="0" err="1">
                <a:latin typeface="+mn-ea"/>
                <a:ea typeface="+mn-ea"/>
              </a:rPr>
              <a:t>션</a:t>
            </a:r>
            <a:endParaRPr kumimoji="1" lang="en-US" altLang="ko-KR" sz="1300" b="1" dirty="0">
              <a:latin typeface="+mn-ea"/>
              <a:ea typeface="+mn-ea"/>
            </a:endParaRPr>
          </a:p>
          <a:p>
            <a:pPr algn="ctr" latinLnBrk="0">
              <a:spcBef>
                <a:spcPct val="0"/>
              </a:spcBef>
            </a:pPr>
            <a:r>
              <a:rPr kumimoji="1" lang="en-US" altLang="ko-KR" sz="1300" b="1" dirty="0">
                <a:latin typeface="+mn-ea"/>
                <a:ea typeface="+mn-ea"/>
              </a:rPr>
              <a:t>(</a:t>
            </a:r>
            <a:r>
              <a:rPr kumimoji="1" lang="ko-KR" altLang="en-US" sz="1300" b="1" dirty="0">
                <a:latin typeface="+mn-ea"/>
                <a:ea typeface="+mn-ea"/>
              </a:rPr>
              <a:t>설립목적</a:t>
            </a:r>
            <a:r>
              <a:rPr kumimoji="1" lang="en-US" altLang="ko-KR" sz="1300" b="1" dirty="0">
                <a:latin typeface="+mn-ea"/>
                <a:ea typeface="+mn-ea"/>
              </a:rPr>
              <a:t>)</a:t>
            </a:r>
            <a:endParaRPr kumimoji="1" lang="ko-KR" altLang="en-US" sz="1300" b="1" dirty="0">
              <a:latin typeface="+mn-ea"/>
              <a:ea typeface="+mn-ea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xmlns="" id="{48EC9E8C-AA78-4C88-A420-2ED43A513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2424039"/>
            <a:ext cx="1169710" cy="5381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spcBef>
                <a:spcPct val="0"/>
              </a:spcBef>
            </a:pPr>
            <a:r>
              <a:rPr kumimoji="1" lang="ko-KR" altLang="en-US" sz="1300" b="1" dirty="0">
                <a:latin typeface="+mn-ea"/>
                <a:ea typeface="+mn-ea"/>
              </a:rPr>
              <a:t>비         전</a:t>
            </a:r>
            <a:endParaRPr kumimoji="1" lang="en-US" altLang="ko-KR" sz="1300" b="1" dirty="0">
              <a:latin typeface="+mn-ea"/>
              <a:ea typeface="+mn-ea"/>
            </a:endParaRPr>
          </a:p>
        </p:txBody>
      </p:sp>
      <p:sp>
        <p:nvSpPr>
          <p:cNvPr id="7" name="AutoShape 27">
            <a:extLst>
              <a:ext uri="{FF2B5EF4-FFF2-40B4-BE49-F238E27FC236}">
                <a16:creationId xmlns:a16="http://schemas.microsoft.com/office/drawing/2014/main" xmlns="" id="{C83A70D9-4A08-4C45-B99D-CE05A93B3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4672803"/>
            <a:ext cx="1169710" cy="7692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spcBef>
                <a:spcPct val="0"/>
              </a:spcBef>
            </a:pPr>
            <a:r>
              <a:rPr kumimoji="1" lang="en-US" altLang="ko-KR" sz="1300" b="1" dirty="0">
                <a:latin typeface="+mn-ea"/>
              </a:rPr>
              <a:t>4</a:t>
            </a:r>
            <a:r>
              <a:rPr kumimoji="1" lang="ko-KR" altLang="en-US" sz="1300" b="1" dirty="0">
                <a:latin typeface="+mn-ea"/>
                <a:ea typeface="+mn-ea"/>
              </a:rPr>
              <a:t>대 전략 방향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C4E47F58-411B-4D5D-89C1-F5F225277EF6}"/>
              </a:ext>
            </a:extLst>
          </p:cNvPr>
          <p:cNvSpPr>
            <a:spLocks/>
          </p:cNvSpPr>
          <p:nvPr/>
        </p:nvSpPr>
        <p:spPr bwMode="blackWhite">
          <a:xfrm rot="10800000">
            <a:off x="1964552" y="2519370"/>
            <a:ext cx="7322864" cy="2174214"/>
          </a:xfrm>
          <a:custGeom>
            <a:avLst/>
            <a:gdLst>
              <a:gd name="T0" fmla="*/ 2251340 w 2634"/>
              <a:gd name="T1" fmla="*/ 3625622 h 2443"/>
              <a:gd name="T2" fmla="*/ 1408786 w 2634"/>
              <a:gd name="T3" fmla="*/ 3625622 h 2443"/>
              <a:gd name="T4" fmla="*/ 3752988 w 2634"/>
              <a:gd name="T5" fmla="*/ 4338573 h 2443"/>
              <a:gd name="T6" fmla="*/ 6094926 w 2634"/>
              <a:gd name="T7" fmla="*/ 3625622 h 2443"/>
              <a:gd name="T8" fmla="*/ 5121007 w 2634"/>
              <a:gd name="T9" fmla="*/ 3625622 h 2443"/>
              <a:gd name="T10" fmla="*/ 7499182 w 2634"/>
              <a:gd name="T11" fmla="*/ 0 h 2443"/>
              <a:gd name="T12" fmla="*/ 0 w 2634"/>
              <a:gd name="T13" fmla="*/ 0 h 2443"/>
              <a:gd name="T14" fmla="*/ 2251340 w 2634"/>
              <a:gd name="T15" fmla="*/ 3625622 h 244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34"/>
              <a:gd name="T25" fmla="*/ 0 h 2443"/>
              <a:gd name="T26" fmla="*/ 2634 w 2634"/>
              <a:gd name="T27" fmla="*/ 2443 h 24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34" h="2443">
                <a:moveTo>
                  <a:pt x="791" y="2042"/>
                </a:moveTo>
                <a:lnTo>
                  <a:pt x="495" y="2042"/>
                </a:lnTo>
                <a:lnTo>
                  <a:pt x="1318" y="2443"/>
                </a:lnTo>
                <a:lnTo>
                  <a:pt x="2141" y="2042"/>
                </a:lnTo>
                <a:lnTo>
                  <a:pt x="1799" y="2042"/>
                </a:lnTo>
                <a:lnTo>
                  <a:pt x="2634" y="0"/>
                </a:lnTo>
                <a:lnTo>
                  <a:pt x="0" y="0"/>
                </a:lnTo>
                <a:lnTo>
                  <a:pt x="791" y="20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 w="12700" cap="rnd">
            <a:noFill/>
            <a:round/>
            <a:headEnd/>
            <a:tailEnd/>
          </a:ln>
        </p:spPr>
        <p:txBody>
          <a:bodyPr rot="10800000"/>
          <a:lstStyle/>
          <a:p>
            <a:pPr algn="ctr" eaLnBrk="0" latinLnBrk="0" hangingPunct="0">
              <a:spcBef>
                <a:spcPct val="0"/>
              </a:spcBef>
            </a:pPr>
            <a:endParaRPr lang="zh-CN" altLang="en-US" sz="1200" b="1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xmlns="" id="{613DCC95-B472-4B65-86EF-FECA8BA98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6656" y="1709773"/>
            <a:ext cx="7538656" cy="512570"/>
          </a:xfrm>
          <a:prstGeom prst="roundRect">
            <a:avLst>
              <a:gd name="adj" fmla="val 44856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marL="0" marR="0" lvl="0" indent="0" algn="ctr" defTabSz="914400" eaLnBrk="1" fontAlgn="ctr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도자문화의 생활화</a:t>
            </a:r>
            <a:r>
              <a:rPr kumimoji="1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1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도자공예의 세계화</a:t>
            </a:r>
            <a:r>
              <a:rPr kumimoji="1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1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도자산업의 혁신화</a:t>
            </a:r>
            <a:endParaRPr kumimoji="1" lang="en-US" altLang="ko-KR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xmlns="" id="{75FFC47B-E039-49A3-A440-B1432F850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6656" y="2429164"/>
            <a:ext cx="7538656" cy="53815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6350" algn="ctr">
            <a:solidFill>
              <a:srgbClr val="B2B2B2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1400" b="1" dirty="0">
                <a:solidFill>
                  <a:prstClr val="white"/>
                </a:solidFill>
                <a:latin typeface="+mn-ea"/>
                <a:ea typeface="+mn-ea"/>
              </a:rPr>
              <a:t>도자산업을 선도하는 협력 플랫폼 구축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xmlns="" id="{199C50DE-16AB-4C02-B85F-92E138673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7455" y="4672803"/>
            <a:ext cx="1656000" cy="7692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 도자산업 발전을 </a:t>
            </a:r>
            <a:r>
              <a:rPr lang="en-US" altLang="ko-KR" sz="1200" b="1" dirty="0">
                <a:solidFill>
                  <a:prstClr val="black"/>
                </a:solidFill>
                <a:latin typeface="+mn-ea"/>
                <a:ea typeface="+mn-ea"/>
              </a:rPr>
              <a:t/>
            </a:r>
            <a:br>
              <a:rPr lang="en-US" altLang="ko-KR" sz="1200" b="1" dirty="0">
                <a:solidFill>
                  <a:prstClr val="black"/>
                </a:solidFill>
                <a:latin typeface="+mn-ea"/>
                <a:ea typeface="+mn-ea"/>
              </a:rPr>
            </a:b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위한</a:t>
            </a:r>
          </a:p>
          <a:p>
            <a:pPr algn="ctr"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정책역량 강화</a:t>
            </a:r>
          </a:p>
        </p:txBody>
      </p:sp>
      <p:sp>
        <p:nvSpPr>
          <p:cNvPr id="13" name="Rectangle 42">
            <a:extLst>
              <a:ext uri="{FF2B5EF4-FFF2-40B4-BE49-F238E27FC236}">
                <a16:creationId xmlns:a16="http://schemas.microsoft.com/office/drawing/2014/main" xmlns="" id="{738D0871-633F-448A-8335-78F1517D8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312" y="4672803"/>
            <a:ext cx="1656000" cy="7692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latin typeface="+mn-ea"/>
              </a:rPr>
              <a:t>지속성장 경영인프라 조성</a:t>
            </a:r>
          </a:p>
        </p:txBody>
      </p:sp>
      <p:sp>
        <p:nvSpPr>
          <p:cNvPr id="14" name="Rectangle 42">
            <a:extLst>
              <a:ext uri="{FF2B5EF4-FFF2-40B4-BE49-F238E27FC236}">
                <a16:creationId xmlns:a16="http://schemas.microsoft.com/office/drawing/2014/main" xmlns="" id="{E59B454A-AD0A-4A90-B884-6A90157FD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1527" y="4672803"/>
            <a:ext cx="1656000" cy="7692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도자산업 성장동력 </a:t>
            </a:r>
          </a:p>
          <a:p>
            <a:pPr algn="ctr"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마련을 위한 기반 </a:t>
            </a:r>
            <a:r>
              <a:rPr lang="en-US" altLang="ko-KR" sz="1200" b="1" dirty="0">
                <a:solidFill>
                  <a:prstClr val="black"/>
                </a:solidFill>
                <a:latin typeface="+mn-ea"/>
                <a:ea typeface="+mn-ea"/>
              </a:rPr>
              <a:t/>
            </a:r>
            <a:br>
              <a:rPr lang="en-US" altLang="ko-KR" sz="1200" b="1" dirty="0">
                <a:solidFill>
                  <a:prstClr val="black"/>
                </a:solidFill>
                <a:latin typeface="+mn-ea"/>
                <a:ea typeface="+mn-ea"/>
              </a:rPr>
            </a:b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구축</a:t>
            </a:r>
          </a:p>
        </p:txBody>
      </p:sp>
      <p:sp>
        <p:nvSpPr>
          <p:cNvPr id="15" name="AutoShape 27">
            <a:extLst>
              <a:ext uri="{FF2B5EF4-FFF2-40B4-BE49-F238E27FC236}">
                <a16:creationId xmlns:a16="http://schemas.microsoft.com/office/drawing/2014/main" xmlns="" id="{20C85DF5-3BF0-4579-977E-7009C9AC6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3918061"/>
            <a:ext cx="1169710" cy="4748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spcBef>
                <a:spcPct val="0"/>
              </a:spcBef>
            </a:pPr>
            <a:r>
              <a:rPr kumimoji="1" lang="ko-KR" altLang="en-US" sz="1300" b="1">
                <a:latin typeface="+mn-ea"/>
                <a:ea typeface="+mn-ea"/>
              </a:rPr>
              <a:t>핵심가치</a:t>
            </a:r>
            <a:endParaRPr kumimoji="1" lang="ko-KR" altLang="en-US" sz="1300" b="1" dirty="0">
              <a:latin typeface="+mn-ea"/>
              <a:ea typeface="+mn-ea"/>
            </a:endParaRPr>
          </a:p>
        </p:txBody>
      </p:sp>
      <p:sp>
        <p:nvSpPr>
          <p:cNvPr id="16" name="AutoShape 27">
            <a:extLst>
              <a:ext uri="{FF2B5EF4-FFF2-40B4-BE49-F238E27FC236}">
                <a16:creationId xmlns:a16="http://schemas.microsoft.com/office/drawing/2014/main" xmlns="" id="{A81B5BD7-C6F3-4BBA-8C9C-BC76672DD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3090074"/>
            <a:ext cx="1169710" cy="695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spcBef>
                <a:spcPct val="0"/>
              </a:spcBef>
            </a:pPr>
            <a:r>
              <a:rPr kumimoji="1" lang="ko-KR" altLang="en-US" sz="1300" b="1" dirty="0">
                <a:latin typeface="+mn-ea"/>
                <a:ea typeface="+mn-ea"/>
              </a:rPr>
              <a:t>경영목표</a:t>
            </a:r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xmlns="" id="{372E8651-2BF1-486B-ABBE-8882B273B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212" y="3918061"/>
            <a:ext cx="2160000" cy="474889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ko-KR" altLang="en-US" sz="1100" b="1" dirty="0">
                <a:latin typeface="+mn-ea"/>
                <a:ea typeface="+mn-ea"/>
              </a:rPr>
              <a:t>전문성</a:t>
            </a:r>
            <a:br>
              <a:rPr lang="ko-KR" altLang="en-US" sz="1100" b="1" dirty="0">
                <a:latin typeface="+mn-ea"/>
                <a:ea typeface="+mn-ea"/>
              </a:rPr>
            </a:br>
            <a:r>
              <a:rPr lang="en-US" altLang="ko-KR" sz="1100" b="1" dirty="0">
                <a:latin typeface="+mn-ea"/>
                <a:ea typeface="+mn-ea"/>
              </a:rPr>
              <a:t>(Professionalism)</a:t>
            </a:r>
          </a:p>
        </p:txBody>
      </p:sp>
      <p:sp>
        <p:nvSpPr>
          <p:cNvPr id="18" name="Rectangle 42">
            <a:extLst>
              <a:ext uri="{FF2B5EF4-FFF2-40B4-BE49-F238E27FC236}">
                <a16:creationId xmlns:a16="http://schemas.microsoft.com/office/drawing/2014/main" xmlns="" id="{8497926C-783A-43EE-8B8D-B422825B7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762" y="3918061"/>
            <a:ext cx="2160000" cy="474889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ko-KR" altLang="en-US" sz="1100" b="1" dirty="0">
                <a:latin typeface="+mn-ea"/>
                <a:ea typeface="+mn-ea"/>
              </a:rPr>
              <a:t>소통과 협력</a:t>
            </a:r>
          </a:p>
          <a:p>
            <a:pPr algn="ctr">
              <a:defRPr/>
            </a:pPr>
            <a:r>
              <a:rPr lang="en-US" altLang="ko-KR" sz="1100" b="1" dirty="0">
                <a:latin typeface="+mn-ea"/>
                <a:ea typeface="+mn-ea"/>
              </a:rPr>
              <a:t>(Communicate &amp; Cooperate)</a:t>
            </a:r>
          </a:p>
        </p:txBody>
      </p:sp>
      <p:sp>
        <p:nvSpPr>
          <p:cNvPr id="20" name="Rectangle 42">
            <a:extLst>
              <a:ext uri="{FF2B5EF4-FFF2-40B4-BE49-F238E27FC236}">
                <a16:creationId xmlns:a16="http://schemas.microsoft.com/office/drawing/2014/main" xmlns="" id="{D0B71B28-4423-4B90-9A6A-A9D2F5B2F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2" y="3090074"/>
            <a:ext cx="1656000" cy="69528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 latinLnBrk="1"/>
            <a:r>
              <a:rPr lang="ko-KR" altLang="en-US" sz="1200" b="1">
                <a:solidFill>
                  <a:schemeClr val="tx1"/>
                </a:solidFill>
              </a:rPr>
              <a:t>도자인프라</a:t>
            </a:r>
            <a:r>
              <a:rPr lang="en-US" altLang="ko-KR" sz="1200" b="1">
                <a:solidFill>
                  <a:schemeClr val="tx1"/>
                </a:solidFill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</a:rPr>
              <a:t/>
            </a:r>
            <a:br>
              <a:rPr lang="en-US" altLang="ko-KR" sz="1200" b="1" dirty="0">
                <a:solidFill>
                  <a:schemeClr val="tx1"/>
                </a:solidFill>
              </a:rPr>
            </a:br>
            <a:r>
              <a:rPr lang="ko-KR" altLang="en-US" sz="1200" b="1" dirty="0">
                <a:solidFill>
                  <a:schemeClr val="tx1"/>
                </a:solidFill>
              </a:rPr>
              <a:t>활용 성과 증대</a:t>
            </a:r>
          </a:p>
        </p:txBody>
      </p:sp>
      <p:sp>
        <p:nvSpPr>
          <p:cNvPr id="21" name="Rectangle 42">
            <a:extLst>
              <a:ext uri="{FF2B5EF4-FFF2-40B4-BE49-F238E27FC236}">
                <a16:creationId xmlns:a16="http://schemas.microsoft.com/office/drawing/2014/main" xmlns="" id="{3A923316-722D-494B-AB6F-C31A56CAE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312" y="3090074"/>
            <a:ext cx="1656000" cy="69528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>
                <a:solidFill>
                  <a:schemeClr val="tx1"/>
                </a:solidFill>
              </a:rPr>
              <a:t>경영상태 및 경영역량 강화</a:t>
            </a:r>
          </a:p>
        </p:txBody>
      </p:sp>
      <p:sp>
        <p:nvSpPr>
          <p:cNvPr id="23" name="AutoShape 27">
            <a:extLst>
              <a:ext uri="{FF2B5EF4-FFF2-40B4-BE49-F238E27FC236}">
                <a16:creationId xmlns:a16="http://schemas.microsoft.com/office/drawing/2014/main" xmlns="" id="{1E7F9867-668D-4A7F-90BC-D620C1250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5700399"/>
            <a:ext cx="8762792" cy="3567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spcBef>
                <a:spcPct val="0"/>
              </a:spcBef>
            </a:pPr>
            <a:r>
              <a:rPr lang="ko-KR" altLang="en-US" sz="1300" b="1" dirty="0">
                <a:latin typeface="+mn-ea"/>
                <a:ea typeface="+mn-ea"/>
              </a:rPr>
              <a:t>전략과제 및 </a:t>
            </a:r>
            <a:r>
              <a:rPr lang="ko-KR" altLang="en-US" sz="1300" b="1" dirty="0" err="1">
                <a:latin typeface="+mn-ea"/>
                <a:ea typeface="+mn-ea"/>
              </a:rPr>
              <a:t>실행과제</a:t>
            </a:r>
            <a:endParaRPr kumimoji="1" lang="ko-KR" altLang="en-US" sz="1300" b="1" dirty="0">
              <a:latin typeface="+mn-ea"/>
              <a:ea typeface="+mn-ea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xmlns="" id="{D720AA68-26DA-4E42-86A2-006E7B4467C2}"/>
              </a:ext>
            </a:extLst>
          </p:cNvPr>
          <p:cNvSpPr txBox="1">
            <a:spLocks/>
          </p:cNvSpPr>
          <p:nvPr/>
        </p:nvSpPr>
        <p:spPr>
          <a:xfrm>
            <a:off x="247213" y="908050"/>
            <a:ext cx="9385737" cy="5767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>
                <a:latin typeface="+mn-ea"/>
              </a:rPr>
              <a:t>비전전략체계</a:t>
            </a:r>
            <a:endParaRPr lang="ko-KR" altLang="en-US" sz="1600" dirty="0"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665D6E9-B43B-4DE8-9211-4DF12A012875}"/>
              </a:ext>
            </a:extLst>
          </p:cNvPr>
          <p:cNvSpPr/>
          <p:nvPr/>
        </p:nvSpPr>
        <p:spPr>
          <a:xfrm>
            <a:off x="202342" y="908050"/>
            <a:ext cx="72000" cy="57673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27" name="텍스트 개체 틀 2">
            <a:extLst>
              <a:ext uri="{FF2B5EF4-FFF2-40B4-BE49-F238E27FC236}">
                <a16:creationId xmlns:a16="http://schemas.microsoft.com/office/drawing/2014/main" xmlns="" id="{91D66A09-F7FC-4E6A-AF1B-7AB77A62D84D}"/>
              </a:ext>
            </a:extLst>
          </p:cNvPr>
          <p:cNvSpPr txBox="1">
            <a:spLocks/>
          </p:cNvSpPr>
          <p:nvPr/>
        </p:nvSpPr>
        <p:spPr>
          <a:xfrm>
            <a:off x="7905328" y="294164"/>
            <a:ext cx="1727622" cy="458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1050" b="1" dirty="0" smtClean="0">
                <a:solidFill>
                  <a:srgbClr val="467CB3"/>
                </a:solidFill>
              </a:rPr>
              <a:t>중장기 경영전략</a:t>
            </a:r>
            <a:endParaRPr lang="ko-KR" altLang="en-US" sz="1050" b="1" dirty="0">
              <a:solidFill>
                <a:srgbClr val="467CB3"/>
              </a:solidFill>
            </a:endParaRPr>
          </a:p>
        </p:txBody>
      </p:sp>
      <p:sp>
        <p:nvSpPr>
          <p:cNvPr id="29" name="제목 3">
            <a:extLst>
              <a:ext uri="{FF2B5EF4-FFF2-40B4-BE49-F238E27FC236}">
                <a16:creationId xmlns:a16="http://schemas.microsoft.com/office/drawing/2014/main" xmlns="" id="{9C36E948-C327-4500-8F35-E86D75D30361}"/>
              </a:ext>
            </a:extLst>
          </p:cNvPr>
          <p:cNvSpPr txBox="1">
            <a:spLocks/>
          </p:cNvSpPr>
          <p:nvPr/>
        </p:nvSpPr>
        <p:spPr>
          <a:xfrm>
            <a:off x="272481" y="276460"/>
            <a:ext cx="7272808" cy="48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467CB3"/>
                </a:solidFill>
                <a:latin typeface="+mn-lt"/>
              </a:rPr>
              <a:t>한국도자재단 중장기 전략체계</a:t>
            </a:r>
            <a:r>
              <a:rPr lang="en-US" altLang="ko-KR" sz="2000" b="1" dirty="0" smtClean="0">
                <a:solidFill>
                  <a:srgbClr val="467CB3"/>
                </a:solidFill>
                <a:latin typeface="+mn-lt"/>
              </a:rPr>
              <a:t>_</a:t>
            </a:r>
            <a:r>
              <a:rPr lang="ko-KR" altLang="en-US" sz="2000" b="1" dirty="0" smtClean="0">
                <a:solidFill>
                  <a:srgbClr val="467CB3"/>
                </a:solidFill>
                <a:latin typeface="+mn-lt"/>
              </a:rPr>
              <a:t>경영전략</a:t>
            </a:r>
            <a:endParaRPr lang="ko-KR" altLang="en-US" sz="2000" b="1" dirty="0">
              <a:solidFill>
                <a:srgbClr val="467CB3"/>
              </a:solidFill>
              <a:latin typeface="+mn-lt"/>
            </a:endParaRPr>
          </a:p>
        </p:txBody>
      </p:sp>
      <p:sp>
        <p:nvSpPr>
          <p:cNvPr id="26" name="Rectangle 42">
            <a:extLst>
              <a:ext uri="{FF2B5EF4-FFF2-40B4-BE49-F238E27FC236}">
                <a16:creationId xmlns:a16="http://schemas.microsoft.com/office/drawing/2014/main" xmlns="" id="{5174B96D-0613-4CF7-99D1-C74BB1204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312" y="3928889"/>
            <a:ext cx="2160000" cy="474889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ko-KR" altLang="en-US" sz="1100" b="1" dirty="0">
                <a:latin typeface="+mn-ea"/>
              </a:rPr>
              <a:t>도</a:t>
            </a:r>
            <a:r>
              <a:rPr lang="ko-KR" altLang="en-US" sz="1100" b="1" dirty="0">
                <a:latin typeface="+mn-ea"/>
                <a:ea typeface="+mn-ea"/>
              </a:rPr>
              <a:t>민중심</a:t>
            </a:r>
            <a:br>
              <a:rPr lang="ko-KR" altLang="en-US" sz="1100" b="1" dirty="0">
                <a:latin typeface="+mn-ea"/>
                <a:ea typeface="+mn-ea"/>
              </a:rPr>
            </a:br>
            <a:r>
              <a:rPr lang="en-US" altLang="ko-KR" sz="1100" b="1" dirty="0">
                <a:latin typeface="+mn-ea"/>
                <a:ea typeface="+mn-ea"/>
              </a:rPr>
              <a:t>(Customer Orientation)</a:t>
            </a:r>
          </a:p>
        </p:txBody>
      </p:sp>
      <p:sp>
        <p:nvSpPr>
          <p:cNvPr id="31" name="Rectangle 42">
            <a:extLst>
              <a:ext uri="{FF2B5EF4-FFF2-40B4-BE49-F238E27FC236}">
                <a16:creationId xmlns:a16="http://schemas.microsoft.com/office/drawing/2014/main" xmlns="" id="{45D46D7D-25D4-47B5-96F3-C14B27684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3383" y="4672803"/>
            <a:ext cx="1656000" cy="7692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협력과 소통을 통한 </a:t>
            </a:r>
          </a:p>
          <a:p>
            <a:pPr algn="ctr"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+mn-ea"/>
                <a:ea typeface="+mn-ea"/>
              </a:rPr>
              <a:t>지원 플랫폼 구축</a:t>
            </a:r>
          </a:p>
        </p:txBody>
      </p:sp>
      <p:sp>
        <p:nvSpPr>
          <p:cNvPr id="33" name="Rectangle 42">
            <a:extLst>
              <a:ext uri="{FF2B5EF4-FFF2-40B4-BE49-F238E27FC236}">
                <a16:creationId xmlns:a16="http://schemas.microsoft.com/office/drawing/2014/main" xmlns="" id="{982AB206-8226-4901-B6FA-2FA9AB4B9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9912" y="3090074"/>
            <a:ext cx="1656000" cy="69528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>
                <a:solidFill>
                  <a:prstClr val="black"/>
                </a:solidFill>
              </a:rPr>
              <a:t> </a:t>
            </a:r>
            <a:r>
              <a:rPr lang="ko-KR" altLang="en-US" sz="1200" b="1" dirty="0" err="1">
                <a:solidFill>
                  <a:prstClr val="black"/>
                </a:solidFill>
              </a:rPr>
              <a:t>도자거버넌스</a:t>
            </a:r>
            <a:r>
              <a:rPr lang="ko-KR" altLang="en-US" sz="1200" b="1" dirty="0">
                <a:solidFill>
                  <a:prstClr val="black"/>
                </a:solidFill>
              </a:rPr>
              <a:t> </a:t>
            </a:r>
            <a:r>
              <a:rPr lang="en-US" altLang="ko-KR" sz="1200" b="1" dirty="0">
                <a:solidFill>
                  <a:prstClr val="black"/>
                </a:solidFill>
              </a:rPr>
              <a:t/>
            </a:r>
            <a:br>
              <a:rPr lang="en-US" altLang="ko-KR" sz="1200" b="1" dirty="0">
                <a:solidFill>
                  <a:prstClr val="black"/>
                </a:solidFill>
              </a:rPr>
            </a:br>
            <a:r>
              <a:rPr lang="ko-KR" altLang="en-US" sz="1200" b="1" dirty="0">
                <a:solidFill>
                  <a:prstClr val="black"/>
                </a:solidFill>
              </a:rPr>
              <a:t>협업 강화</a:t>
            </a:r>
            <a:endParaRPr lang="en-US" altLang="ko-KR" sz="1200" b="1" dirty="0">
              <a:solidFill>
                <a:prstClr val="black"/>
              </a:solidFill>
            </a:endParaRPr>
          </a:p>
        </p:txBody>
      </p:sp>
      <p:sp>
        <p:nvSpPr>
          <p:cNvPr id="30" name="Rectangle 42">
            <a:extLst>
              <a:ext uri="{FF2B5EF4-FFF2-40B4-BE49-F238E27FC236}">
                <a16:creationId xmlns:a16="http://schemas.microsoft.com/office/drawing/2014/main" xmlns="" id="{CDA47AEC-11A6-4FC1-8BEA-60A7F2529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827" y="3097073"/>
            <a:ext cx="1656000" cy="69528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6350" algn="ctr">
            <a:solidFill>
              <a:srgbClr val="B2B2B2"/>
            </a:solidFill>
            <a:round/>
            <a:headEnd/>
            <a:tailEnd/>
          </a:ln>
          <a:effectLst>
            <a:outerShdw dist="28398" dir="1593903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 latinLnBrk="1"/>
            <a:r>
              <a:rPr lang="ko-KR" altLang="en-US" sz="1200" b="1" dirty="0">
                <a:solidFill>
                  <a:schemeClr val="tx1"/>
                </a:solidFill>
              </a:rPr>
              <a:t>도예인 성장 지원</a:t>
            </a:r>
          </a:p>
        </p:txBody>
      </p:sp>
    </p:spTree>
    <p:extLst>
      <p:ext uri="{BB962C8B-B14F-4D97-AF65-F5344CB8AC3E}">
        <p14:creationId xmlns:p14="http://schemas.microsoft.com/office/powerpoint/2010/main" val="92270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A228A2BE-8BA6-4698-A2A5-FB49445197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EC923EC-0675-474F-899C-B515A9A3CF9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0F0E46A-A351-4BA6-A3B4-9D4598137E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3" name="텍스트 개체 틀 1">
            <a:extLst>
              <a:ext uri="{FF2B5EF4-FFF2-40B4-BE49-F238E27FC236}">
                <a16:creationId xmlns:a16="http://schemas.microsoft.com/office/drawing/2014/main" xmlns="" id="{A22A93BE-D3FD-4943-B87C-98834D7D8930}"/>
              </a:ext>
            </a:extLst>
          </p:cNvPr>
          <p:cNvSpPr txBox="1">
            <a:spLocks/>
          </p:cNvSpPr>
          <p:nvPr/>
        </p:nvSpPr>
        <p:spPr>
          <a:xfrm>
            <a:off x="247213" y="908050"/>
            <a:ext cx="9385737" cy="5767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latin typeface="+mn-ea"/>
              </a:rPr>
              <a:t>4</a:t>
            </a:r>
            <a:r>
              <a:rPr lang="ko-KR" altLang="en-US" sz="1600" dirty="0">
                <a:latin typeface="+mn-ea"/>
              </a:rPr>
              <a:t>대 전략방향을 기반으로 한 신규 전략과제를 제안함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xmlns="" id="{7F8DA63A-709F-42C4-A217-FECBB277AFB3}"/>
              </a:ext>
            </a:extLst>
          </p:cNvPr>
          <p:cNvSpPr/>
          <p:nvPr/>
        </p:nvSpPr>
        <p:spPr>
          <a:xfrm>
            <a:off x="202342" y="908050"/>
            <a:ext cx="72000" cy="57673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46" name="텍스트 개체 틀 2">
            <a:extLst>
              <a:ext uri="{FF2B5EF4-FFF2-40B4-BE49-F238E27FC236}">
                <a16:creationId xmlns:a16="http://schemas.microsoft.com/office/drawing/2014/main" xmlns="" id="{3117DD7B-BB8A-45B3-835D-9B6CFEC20196}"/>
              </a:ext>
            </a:extLst>
          </p:cNvPr>
          <p:cNvSpPr txBox="1">
            <a:spLocks/>
          </p:cNvSpPr>
          <p:nvPr/>
        </p:nvSpPr>
        <p:spPr>
          <a:xfrm>
            <a:off x="7905328" y="294164"/>
            <a:ext cx="1727622" cy="458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o-KR" altLang="en-US" sz="1050" b="1" dirty="0" smtClean="0">
                <a:solidFill>
                  <a:srgbClr val="467CB3"/>
                </a:solidFill>
              </a:rPr>
              <a:t>중장기 경영전략</a:t>
            </a:r>
            <a:endParaRPr lang="ko-KR" altLang="en-US" sz="1050" b="1" dirty="0">
              <a:solidFill>
                <a:srgbClr val="467CB3"/>
              </a:solidFill>
            </a:endParaRPr>
          </a:p>
        </p:txBody>
      </p:sp>
      <p:sp>
        <p:nvSpPr>
          <p:cNvPr id="48" name="제목 3">
            <a:extLst>
              <a:ext uri="{FF2B5EF4-FFF2-40B4-BE49-F238E27FC236}">
                <a16:creationId xmlns:a16="http://schemas.microsoft.com/office/drawing/2014/main" xmlns="" id="{8B58EA15-F83B-4E93-9A26-1A20CD32B747}"/>
              </a:ext>
            </a:extLst>
          </p:cNvPr>
          <p:cNvSpPr txBox="1">
            <a:spLocks/>
          </p:cNvSpPr>
          <p:nvPr/>
        </p:nvSpPr>
        <p:spPr>
          <a:xfrm>
            <a:off x="272481" y="276460"/>
            <a:ext cx="7272808" cy="48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467CB3"/>
                </a:solidFill>
                <a:latin typeface="+mn-lt"/>
              </a:rPr>
              <a:t>중장기 전략체계</a:t>
            </a:r>
            <a:r>
              <a:rPr lang="en-US" altLang="ko-KR" sz="2000" b="1" dirty="0" smtClean="0">
                <a:solidFill>
                  <a:srgbClr val="467CB3"/>
                </a:solidFill>
                <a:latin typeface="+mn-lt"/>
              </a:rPr>
              <a:t>_</a:t>
            </a:r>
            <a:r>
              <a:rPr lang="ko-KR" altLang="en-US" sz="2000" b="1" dirty="0">
                <a:solidFill>
                  <a:srgbClr val="467CB3"/>
                </a:solidFill>
                <a:latin typeface="+mn-lt"/>
              </a:rPr>
              <a:t>전략 </a:t>
            </a:r>
            <a:r>
              <a:rPr lang="ko-KR" altLang="en-US" sz="2000" b="1" dirty="0" smtClean="0">
                <a:solidFill>
                  <a:srgbClr val="467CB3"/>
                </a:solidFill>
                <a:latin typeface="+mn-lt"/>
              </a:rPr>
              <a:t>방향</a:t>
            </a:r>
            <a:r>
              <a:rPr lang="en-US" altLang="ko-KR" sz="2000" b="1" dirty="0" smtClean="0">
                <a:solidFill>
                  <a:srgbClr val="467CB3"/>
                </a:solidFill>
                <a:latin typeface="+mn-lt"/>
              </a:rPr>
              <a:t>_</a:t>
            </a:r>
            <a:r>
              <a:rPr lang="ko-KR" altLang="en-US" sz="2000" b="1" dirty="0" smtClean="0">
                <a:solidFill>
                  <a:srgbClr val="467CB3"/>
                </a:solidFill>
                <a:latin typeface="+mn-lt"/>
              </a:rPr>
              <a:t>과제</a:t>
            </a:r>
            <a:endParaRPr lang="ko-KR" altLang="en-US" sz="2000" b="1" dirty="0">
              <a:solidFill>
                <a:srgbClr val="467CB3"/>
              </a:solidFill>
              <a:latin typeface="+mn-lt"/>
            </a:endParaRPr>
          </a:p>
        </p:txBody>
      </p:sp>
      <p:sp>
        <p:nvSpPr>
          <p:cNvPr id="106" name="Text Box 7">
            <a:extLst>
              <a:ext uri="{FF2B5EF4-FFF2-40B4-BE49-F238E27FC236}">
                <a16:creationId xmlns:a16="http://schemas.microsoft.com/office/drawing/2014/main" xmlns="" id="{B9ED5F8F-F149-4ABE-9F90-E9C6E1FB209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03550" y="2273895"/>
            <a:ext cx="2295525" cy="754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algn="ctr">
              <a:spcBef>
                <a:spcPts val="300"/>
              </a:spcBef>
              <a:buClr>
                <a:schemeClr val="tx2"/>
              </a:buClr>
              <a:buSzPts val="1200"/>
              <a:buFontTx/>
              <a:buNone/>
              <a:defRPr/>
            </a:pPr>
            <a:r>
              <a:rPr lang="ko-KR" altLang="en-US" sz="1100" b="1" dirty="0">
                <a:latin typeface="+mn-ea"/>
              </a:rPr>
              <a:t>도자문화</a:t>
            </a:r>
            <a:r>
              <a:rPr lang="ko-KR" altLang="en-US" sz="1100" b="1" dirty="0">
                <a:latin typeface="+mn-ea"/>
                <a:ea typeface="+mn-ea"/>
              </a:rPr>
              <a:t> 선도를 위한 다양한 </a:t>
            </a:r>
            <a:r>
              <a:rPr lang="en-US" altLang="ko-KR" sz="1100" b="1" dirty="0">
                <a:latin typeface="+mn-ea"/>
                <a:ea typeface="+mn-ea"/>
              </a:rPr>
              <a:t/>
            </a:r>
            <a:br>
              <a:rPr lang="en-US" altLang="ko-KR" sz="1100" b="1" dirty="0">
                <a:latin typeface="+mn-ea"/>
                <a:ea typeface="+mn-ea"/>
              </a:rPr>
            </a:br>
            <a:r>
              <a:rPr lang="ko-KR" altLang="en-US" sz="1100" b="1" dirty="0">
                <a:latin typeface="+mn-ea"/>
                <a:ea typeface="+mn-ea"/>
              </a:rPr>
              <a:t>사업 추진 및 지원활동</a:t>
            </a:r>
          </a:p>
        </p:txBody>
      </p:sp>
      <p:sp>
        <p:nvSpPr>
          <p:cNvPr id="107" name="Rectangle 8">
            <a:extLst>
              <a:ext uri="{FF2B5EF4-FFF2-40B4-BE49-F238E27FC236}">
                <a16:creationId xmlns:a16="http://schemas.microsoft.com/office/drawing/2014/main" xmlns="" id="{3CC6AF39-DD2E-4953-974C-531D9CF3C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6418" y="1700808"/>
            <a:ext cx="2101850" cy="2809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1838" algn="l"/>
              </a:tabLst>
              <a:defRPr/>
            </a:pPr>
            <a:r>
              <a: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의미</a:t>
            </a:r>
          </a:p>
        </p:txBody>
      </p:sp>
      <p:sp>
        <p:nvSpPr>
          <p:cNvPr id="108" name="Rectangle 9">
            <a:extLst>
              <a:ext uri="{FF2B5EF4-FFF2-40B4-BE49-F238E27FC236}">
                <a16:creationId xmlns:a16="http://schemas.microsoft.com/office/drawing/2014/main" xmlns="" id="{8F6C0612-EFCF-4946-9848-913ED4763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702" y="1700808"/>
            <a:ext cx="2103438" cy="2809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1838" algn="l"/>
              </a:tabLst>
              <a:defRPr/>
            </a:pPr>
            <a:r>
              <a: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전사 </a:t>
            </a: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12</a:t>
            </a:r>
            <a:r>
              <a: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대 전략과제</a:t>
            </a:r>
          </a:p>
        </p:txBody>
      </p:sp>
      <p:cxnSp>
        <p:nvCxnSpPr>
          <p:cNvPr id="109" name="AutoShape 10">
            <a:extLst>
              <a:ext uri="{FF2B5EF4-FFF2-40B4-BE49-F238E27FC236}">
                <a16:creationId xmlns:a16="http://schemas.microsoft.com/office/drawing/2014/main" xmlns="" id="{6EC8DB32-8AC1-403E-B44E-8F0B694327ED}"/>
              </a:ext>
            </a:extLst>
          </p:cNvPr>
          <p:cNvCxnSpPr>
            <a:cxnSpLocks noChangeShapeType="1"/>
            <a:stCxn id="106" idx="1"/>
          </p:cNvCxnSpPr>
          <p:nvPr/>
        </p:nvCxnSpPr>
        <p:spPr bwMode="auto">
          <a:xfrm rot="10800000">
            <a:off x="2625737" y="2651696"/>
            <a:ext cx="27781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112" name="Text Box 39">
            <a:extLst>
              <a:ext uri="{FF2B5EF4-FFF2-40B4-BE49-F238E27FC236}">
                <a16:creationId xmlns:a16="http://schemas.microsoft.com/office/drawing/2014/main" xmlns="" id="{13C9CF43-1AF0-4DB0-98B8-29899AFAB0F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03550" y="3334327"/>
            <a:ext cx="2295525" cy="754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도자산업의 정책적 리더십 </a:t>
            </a: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확보를 위한 연구활동 활성화 </a:t>
            </a:r>
          </a:p>
        </p:txBody>
      </p:sp>
      <p:sp>
        <p:nvSpPr>
          <p:cNvPr id="113" name="Text Box 41">
            <a:extLst>
              <a:ext uri="{FF2B5EF4-FFF2-40B4-BE49-F238E27FC236}">
                <a16:creationId xmlns:a16="http://schemas.microsoft.com/office/drawing/2014/main" xmlns="" id="{E0B153FE-868D-441D-847F-15A92B9DBF5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03550" y="4367784"/>
            <a:ext cx="2295525" cy="7540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0CB7C"/>
              </a:buClr>
              <a:buSzPts val="1200"/>
              <a:buFontTx/>
              <a:buNone/>
              <a:tabLst/>
              <a:defRPr/>
            </a:pPr>
            <a:r>
              <a:rPr kumimoji="1" lang="ko-KR" altLang="en-US" sz="1100" b="1" kern="0" dirty="0">
                <a:solidFill>
                  <a:srgbClr val="000000"/>
                </a:solidFill>
              </a:rPr>
              <a:t>도자문화 </a:t>
            </a: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인프라</a:t>
            </a: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</a:t>
            </a: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박물관</a:t>
            </a: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미술관</a:t>
            </a: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</a:t>
            </a: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를 활용한 도예인 및 도민 지원체계 구축</a:t>
            </a:r>
          </a:p>
        </p:txBody>
      </p:sp>
      <p:sp>
        <p:nvSpPr>
          <p:cNvPr id="114" name="Rectangle 42">
            <a:extLst>
              <a:ext uri="{FF2B5EF4-FFF2-40B4-BE49-F238E27FC236}">
                <a16:creationId xmlns:a16="http://schemas.microsoft.com/office/drawing/2014/main" xmlns="" id="{84E44B17-C6CD-4CF6-ABBF-13860E320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515" y="1700808"/>
            <a:ext cx="2051050" cy="2809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1838" algn="l"/>
              </a:tabLst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전사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4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대 전략방향</a:t>
            </a:r>
          </a:p>
        </p:txBody>
      </p:sp>
      <p:cxnSp>
        <p:nvCxnSpPr>
          <p:cNvPr id="116" name="AutoShape 49">
            <a:extLst>
              <a:ext uri="{FF2B5EF4-FFF2-40B4-BE49-F238E27FC236}">
                <a16:creationId xmlns:a16="http://schemas.microsoft.com/office/drawing/2014/main" xmlns="" id="{5EF65936-3ED2-4718-BBD6-71DF1EC03AA4}"/>
              </a:ext>
            </a:extLst>
          </p:cNvPr>
          <p:cNvCxnSpPr>
            <a:cxnSpLocks noChangeShapeType="1"/>
            <a:stCxn id="128" idx="1"/>
            <a:endCxn id="119" idx="3"/>
          </p:cNvCxnSpPr>
          <p:nvPr/>
        </p:nvCxnSpPr>
        <p:spPr bwMode="auto">
          <a:xfrm rot="10800000" flipV="1">
            <a:off x="5199076" y="5503654"/>
            <a:ext cx="296859" cy="28734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17" name="AutoShape 50">
            <a:extLst>
              <a:ext uri="{FF2B5EF4-FFF2-40B4-BE49-F238E27FC236}">
                <a16:creationId xmlns:a16="http://schemas.microsoft.com/office/drawing/2014/main" xmlns="" id="{EA31F983-CA44-4F06-B4A9-D02B6ECAD15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5199072" y="5785442"/>
            <a:ext cx="296862" cy="1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18" name="AutoShape 58">
            <a:extLst>
              <a:ext uri="{FF2B5EF4-FFF2-40B4-BE49-F238E27FC236}">
                <a16:creationId xmlns:a16="http://schemas.microsoft.com/office/drawing/2014/main" xmlns="" id="{8B719471-08A9-4976-BCC3-B8B2C31857A3}"/>
              </a:ext>
            </a:extLst>
          </p:cNvPr>
          <p:cNvCxnSpPr>
            <a:cxnSpLocks noChangeShapeType="1"/>
            <a:stCxn id="112" idx="1"/>
          </p:cNvCxnSpPr>
          <p:nvPr/>
        </p:nvCxnSpPr>
        <p:spPr bwMode="auto">
          <a:xfrm rot="10800000">
            <a:off x="2625737" y="3712146"/>
            <a:ext cx="27781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119" name="Text Box 40">
            <a:extLst>
              <a:ext uri="{FF2B5EF4-FFF2-40B4-BE49-F238E27FC236}">
                <a16:creationId xmlns:a16="http://schemas.microsoft.com/office/drawing/2014/main" xmlns="" id="{68F3543D-1320-4C93-A4FC-B69FE5192D1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03550" y="5413970"/>
            <a:ext cx="2295525" cy="754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0CB7C"/>
              </a:buClr>
              <a:buSzPts val="1200"/>
              <a:buFontTx/>
              <a:buNone/>
              <a:tabLst/>
              <a:defRPr/>
            </a:pPr>
            <a:r>
              <a:rPr kumimoji="1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지속적 체질개선과 전략적 문화혁신을 반영한 조직문화 구축으로 내부고객 만족도 제고</a:t>
            </a:r>
          </a:p>
        </p:txBody>
      </p:sp>
      <p:cxnSp>
        <p:nvCxnSpPr>
          <p:cNvPr id="120" name="AutoShape 59">
            <a:extLst>
              <a:ext uri="{FF2B5EF4-FFF2-40B4-BE49-F238E27FC236}">
                <a16:creationId xmlns:a16="http://schemas.microsoft.com/office/drawing/2014/main" xmlns="" id="{4C794522-CCD4-478C-88B5-F4895CAB675A}"/>
              </a:ext>
            </a:extLst>
          </p:cNvPr>
          <p:cNvCxnSpPr>
            <a:cxnSpLocks noChangeShapeType="1"/>
            <a:stCxn id="119" idx="1"/>
          </p:cNvCxnSpPr>
          <p:nvPr/>
        </p:nvCxnSpPr>
        <p:spPr bwMode="auto">
          <a:xfrm rot="10800000">
            <a:off x="2625737" y="5790208"/>
            <a:ext cx="277813" cy="1587"/>
          </a:xfrm>
          <a:prstGeom prst="bentConnector3">
            <a:avLst>
              <a:gd name="adj1" fmla="val 50287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21" name="AutoShape 60">
            <a:extLst>
              <a:ext uri="{FF2B5EF4-FFF2-40B4-BE49-F238E27FC236}">
                <a16:creationId xmlns:a16="http://schemas.microsoft.com/office/drawing/2014/main" xmlns="" id="{C9527F57-0F7E-4933-8843-8B2B9D8633F1}"/>
              </a:ext>
            </a:extLst>
          </p:cNvPr>
          <p:cNvCxnSpPr>
            <a:cxnSpLocks noChangeShapeType="1"/>
            <a:stCxn id="113" idx="1"/>
          </p:cNvCxnSpPr>
          <p:nvPr/>
        </p:nvCxnSpPr>
        <p:spPr bwMode="auto">
          <a:xfrm rot="10800000">
            <a:off x="2617791" y="4739259"/>
            <a:ext cx="285750" cy="63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122" name="Text Box 14">
            <a:extLst>
              <a:ext uri="{FF2B5EF4-FFF2-40B4-BE49-F238E27FC236}">
                <a16:creationId xmlns:a16="http://schemas.microsoft.com/office/drawing/2014/main" xmlns="" id="{3D6F89D6-BDF5-4F7D-90CA-A3DE56B64B0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4253588"/>
            <a:ext cx="3643775" cy="39600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0" dirty="0">
                <a:solidFill>
                  <a:srgbClr val="000000"/>
                </a:solidFill>
              </a:rPr>
              <a:t> 미술관</a:t>
            </a:r>
            <a:r>
              <a:rPr kumimoji="1" lang="en-US" altLang="ko-KR" sz="1200" kern="0" dirty="0">
                <a:solidFill>
                  <a:srgbClr val="000000"/>
                </a:solidFill>
              </a:rPr>
              <a:t>/</a:t>
            </a:r>
            <a:r>
              <a:rPr kumimoji="1" lang="ko-KR" altLang="en-US" sz="1200" kern="0" dirty="0">
                <a:solidFill>
                  <a:srgbClr val="000000"/>
                </a:solidFill>
              </a:rPr>
              <a:t>박물관 등 도자인프라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활용을 통한 </a:t>
            </a:r>
            <a:r>
              <a:rPr kumimoji="1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1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1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도자문화 브랜드 조성</a:t>
            </a:r>
          </a:p>
        </p:txBody>
      </p:sp>
      <p:sp>
        <p:nvSpPr>
          <p:cNvPr id="123" name="Text Box 15">
            <a:extLst>
              <a:ext uri="{FF2B5EF4-FFF2-40B4-BE49-F238E27FC236}">
                <a16:creationId xmlns:a16="http://schemas.microsoft.com/office/drawing/2014/main" xmlns="" id="{46ECC99B-4BE8-4788-B92C-5E4E8ACA443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4738953"/>
            <a:ext cx="3643775" cy="22225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도민 도예 문화활동 지원체계 활성화</a:t>
            </a:r>
          </a:p>
        </p:txBody>
      </p:sp>
      <p:sp>
        <p:nvSpPr>
          <p:cNvPr id="124" name="Text Box 16">
            <a:extLst>
              <a:ext uri="{FF2B5EF4-FFF2-40B4-BE49-F238E27FC236}">
                <a16:creationId xmlns:a16="http://schemas.microsoft.com/office/drawing/2014/main" xmlns="" id="{03428D81-03A0-4210-B679-273CA2FFC7D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5049724"/>
            <a:ext cx="3643775" cy="212725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운영시설의 신기술 도입을 통한 운영 활성화</a:t>
            </a:r>
          </a:p>
        </p:txBody>
      </p:sp>
      <p:sp>
        <p:nvSpPr>
          <p:cNvPr id="125" name="Text Box 20">
            <a:extLst>
              <a:ext uri="{FF2B5EF4-FFF2-40B4-BE49-F238E27FC236}">
                <a16:creationId xmlns:a16="http://schemas.microsoft.com/office/drawing/2014/main" xmlns="" id="{A078E4EC-1F3A-4E31-ADD9-EFC7F30AE89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5393324"/>
            <a:ext cx="3643775" cy="220662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인사혁신을 통한 미래인재 육성</a:t>
            </a:r>
          </a:p>
        </p:txBody>
      </p:sp>
      <p:sp>
        <p:nvSpPr>
          <p:cNvPr id="126" name="Text Box 21">
            <a:extLst>
              <a:ext uri="{FF2B5EF4-FFF2-40B4-BE49-F238E27FC236}">
                <a16:creationId xmlns:a16="http://schemas.microsoft.com/office/drawing/2014/main" xmlns="" id="{4104A923-ABE7-4EBC-9AE2-D586771C65E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5675116"/>
            <a:ext cx="3643775" cy="220662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근무환경 개선으로 직원행복 지원</a:t>
            </a:r>
          </a:p>
        </p:txBody>
      </p:sp>
      <p:sp>
        <p:nvSpPr>
          <p:cNvPr id="127" name="Text Box 21">
            <a:extLst>
              <a:ext uri="{FF2B5EF4-FFF2-40B4-BE49-F238E27FC236}">
                <a16:creationId xmlns:a16="http://schemas.microsoft.com/office/drawing/2014/main" xmlns="" id="{E3055D58-E5EE-4768-A215-BBBB1C4AAC8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5948166"/>
            <a:ext cx="3643775" cy="220662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사회책임경영으로 시민신뢰 유지</a:t>
            </a:r>
          </a:p>
        </p:txBody>
      </p:sp>
      <p:sp>
        <p:nvSpPr>
          <p:cNvPr id="128" name="Rectangle 23">
            <a:extLst>
              <a:ext uri="{FF2B5EF4-FFF2-40B4-BE49-F238E27FC236}">
                <a16:creationId xmlns:a16="http://schemas.microsoft.com/office/drawing/2014/main" xmlns="" id="{BF730877-DD4F-4D1C-9A80-A35B314AC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5395705"/>
            <a:ext cx="423863" cy="215900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4.1</a:t>
            </a:r>
          </a:p>
        </p:txBody>
      </p:sp>
      <p:sp>
        <p:nvSpPr>
          <p:cNvPr id="129" name="Rectangle 24">
            <a:extLst>
              <a:ext uri="{FF2B5EF4-FFF2-40B4-BE49-F238E27FC236}">
                <a16:creationId xmlns:a16="http://schemas.microsoft.com/office/drawing/2014/main" xmlns="" id="{248DB383-DC6F-4348-9191-A12814B98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5675116"/>
            <a:ext cx="423863" cy="220663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4.2</a:t>
            </a:r>
          </a:p>
        </p:txBody>
      </p:sp>
      <p:sp>
        <p:nvSpPr>
          <p:cNvPr id="130" name="Rectangle 24">
            <a:extLst>
              <a:ext uri="{FF2B5EF4-FFF2-40B4-BE49-F238E27FC236}">
                <a16:creationId xmlns:a16="http://schemas.microsoft.com/office/drawing/2014/main" xmlns="" id="{4BFD50D4-16A2-4018-9B1D-E983278E6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5948166"/>
            <a:ext cx="423863" cy="220663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4.3</a:t>
            </a:r>
          </a:p>
        </p:txBody>
      </p:sp>
      <p:cxnSp>
        <p:nvCxnSpPr>
          <p:cNvPr id="131" name="AutoShape 59">
            <a:extLst>
              <a:ext uri="{FF2B5EF4-FFF2-40B4-BE49-F238E27FC236}">
                <a16:creationId xmlns:a16="http://schemas.microsoft.com/office/drawing/2014/main" xmlns="" id="{28C4692C-73EB-4ADD-9A5D-7B2B12810B82}"/>
              </a:ext>
            </a:extLst>
          </p:cNvPr>
          <p:cNvCxnSpPr>
            <a:cxnSpLocks noChangeShapeType="1"/>
            <a:stCxn id="119" idx="3"/>
            <a:endCxn id="130" idx="1"/>
          </p:cNvCxnSpPr>
          <p:nvPr/>
        </p:nvCxnSpPr>
        <p:spPr bwMode="auto">
          <a:xfrm>
            <a:off x="5199075" y="5791002"/>
            <a:ext cx="296859" cy="2674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132" name="Line 66">
            <a:extLst>
              <a:ext uri="{FF2B5EF4-FFF2-40B4-BE49-F238E27FC236}">
                <a16:creationId xmlns:a16="http://schemas.microsoft.com/office/drawing/2014/main" xmlns="" id="{6E9F0E91-FB40-452D-ADFA-A98ADA460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6562" y="1981771"/>
            <a:ext cx="23415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3" name="Line 67">
            <a:extLst>
              <a:ext uri="{FF2B5EF4-FFF2-40B4-BE49-F238E27FC236}">
                <a16:creationId xmlns:a16="http://schemas.microsoft.com/office/drawing/2014/main" xmlns="" id="{68F287C9-269D-4264-AB12-E490A09B1F7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36146" y="1981771"/>
            <a:ext cx="3384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4" name="AutoShape 47">
            <a:extLst>
              <a:ext uri="{FF2B5EF4-FFF2-40B4-BE49-F238E27FC236}">
                <a16:creationId xmlns:a16="http://schemas.microsoft.com/office/drawing/2014/main" xmlns="" id="{0F4D29B1-3C13-4D9B-BE42-5B95B69CA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32" y="2245693"/>
            <a:ext cx="2157412" cy="822325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도자산업 성장동력 </a:t>
            </a: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마련을 위한 기반 구축</a:t>
            </a:r>
          </a:p>
        </p:txBody>
      </p:sp>
      <p:sp>
        <p:nvSpPr>
          <p:cNvPr id="135" name="AutoShape 48">
            <a:extLst>
              <a:ext uri="{FF2B5EF4-FFF2-40B4-BE49-F238E27FC236}">
                <a16:creationId xmlns:a16="http://schemas.microsoft.com/office/drawing/2014/main" xmlns="" id="{B3020CB7-B98F-4B66-9E62-489B95734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32" y="3272783"/>
            <a:ext cx="2157412" cy="822325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도자산업 발전을 위한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정책역량 강화</a:t>
            </a:r>
          </a:p>
        </p:txBody>
      </p:sp>
      <p:sp>
        <p:nvSpPr>
          <p:cNvPr id="136" name="AutoShape 49">
            <a:extLst>
              <a:ext uri="{FF2B5EF4-FFF2-40B4-BE49-F238E27FC236}">
                <a16:creationId xmlns:a16="http://schemas.microsoft.com/office/drawing/2014/main" xmlns="" id="{570DD254-5BD9-4CB5-8351-6E65820AE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32" y="4299901"/>
            <a:ext cx="2157412" cy="822325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협력과 소통을 통한 </a:t>
            </a: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지원 플랫폼 구축</a:t>
            </a:r>
          </a:p>
        </p:txBody>
      </p:sp>
      <p:sp>
        <p:nvSpPr>
          <p:cNvPr id="137" name="AutoShape 50">
            <a:extLst>
              <a:ext uri="{FF2B5EF4-FFF2-40B4-BE49-F238E27FC236}">
                <a16:creationId xmlns:a16="http://schemas.microsoft.com/office/drawing/2014/main" xmlns="" id="{1CDB2151-76B3-4045-BC1D-C627DF6B3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32" y="5327030"/>
            <a:ext cx="2157412" cy="822325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지속성장 </a:t>
            </a: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/>
            </a:r>
            <a:b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경영인프라 조성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8" name="Rectangle 36">
            <a:extLst>
              <a:ext uri="{FF2B5EF4-FFF2-40B4-BE49-F238E27FC236}">
                <a16:creationId xmlns:a16="http://schemas.microsoft.com/office/drawing/2014/main" xmlns="" id="{A9B347D0-8830-45FD-8892-A2BEEDBA3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53" y="2244105"/>
            <a:ext cx="288925" cy="288925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139" name="Rectangle 37">
            <a:extLst>
              <a:ext uri="{FF2B5EF4-FFF2-40B4-BE49-F238E27FC236}">
                <a16:creationId xmlns:a16="http://schemas.microsoft.com/office/drawing/2014/main" xmlns="" id="{47842259-0737-406A-B645-3B2102954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53" y="3280743"/>
            <a:ext cx="288925" cy="288925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140" name="Rectangle 38">
            <a:extLst>
              <a:ext uri="{FF2B5EF4-FFF2-40B4-BE49-F238E27FC236}">
                <a16:creationId xmlns:a16="http://schemas.microsoft.com/office/drawing/2014/main" xmlns="" id="{F6700BB9-7450-4EC5-B1A6-9CF01F02D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53" y="4304656"/>
            <a:ext cx="288925" cy="288925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141" name="Rectangle 39">
            <a:extLst>
              <a:ext uri="{FF2B5EF4-FFF2-40B4-BE49-F238E27FC236}">
                <a16:creationId xmlns:a16="http://schemas.microsoft.com/office/drawing/2014/main" xmlns="" id="{9673BABB-C53D-4978-8016-78BBF1763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53" y="5328618"/>
            <a:ext cx="288925" cy="288925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4</a:t>
            </a:r>
          </a:p>
        </p:txBody>
      </p:sp>
      <p:sp>
        <p:nvSpPr>
          <p:cNvPr id="142" name="Line 66">
            <a:extLst>
              <a:ext uri="{FF2B5EF4-FFF2-40B4-BE49-F238E27FC236}">
                <a16:creationId xmlns:a16="http://schemas.microsoft.com/office/drawing/2014/main" xmlns="" id="{3E4DED10-DF0C-48A4-B97E-F632670093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214" y="1981920"/>
            <a:ext cx="2125539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43" name="Rectangle 17">
            <a:extLst>
              <a:ext uri="{FF2B5EF4-FFF2-40B4-BE49-F238E27FC236}">
                <a16:creationId xmlns:a16="http://schemas.microsoft.com/office/drawing/2014/main" xmlns="" id="{1CE988B8-78A1-4ED5-A931-012566804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4256763"/>
            <a:ext cx="423863" cy="396000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3.1</a:t>
            </a:r>
          </a:p>
        </p:txBody>
      </p:sp>
      <p:sp>
        <p:nvSpPr>
          <p:cNvPr id="144" name="Rectangle 18">
            <a:extLst>
              <a:ext uri="{FF2B5EF4-FFF2-40B4-BE49-F238E27FC236}">
                <a16:creationId xmlns:a16="http://schemas.microsoft.com/office/drawing/2014/main" xmlns="" id="{C9C0A2F4-77B1-4FA5-8E3B-7AD19FCA0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4739747"/>
            <a:ext cx="423863" cy="220662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3.2</a:t>
            </a:r>
          </a:p>
        </p:txBody>
      </p:sp>
      <p:sp>
        <p:nvSpPr>
          <p:cNvPr id="145" name="Rectangle 19">
            <a:extLst>
              <a:ext uri="{FF2B5EF4-FFF2-40B4-BE49-F238E27FC236}">
                <a16:creationId xmlns:a16="http://schemas.microsoft.com/office/drawing/2014/main" xmlns="" id="{97A87AAE-3CC2-426D-83A4-99BFB8796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5048136"/>
            <a:ext cx="423863" cy="215900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3.3</a:t>
            </a:r>
          </a:p>
        </p:txBody>
      </p:sp>
      <p:cxnSp>
        <p:nvCxnSpPr>
          <p:cNvPr id="146" name="AutoShape 55">
            <a:extLst>
              <a:ext uri="{FF2B5EF4-FFF2-40B4-BE49-F238E27FC236}">
                <a16:creationId xmlns:a16="http://schemas.microsoft.com/office/drawing/2014/main" xmlns="" id="{37D73B87-8AA6-4BAA-BEBE-8C12C49361B6}"/>
              </a:ext>
            </a:extLst>
          </p:cNvPr>
          <p:cNvCxnSpPr>
            <a:cxnSpLocks noChangeShapeType="1"/>
            <a:stCxn id="152" idx="1"/>
            <a:endCxn id="106" idx="3"/>
          </p:cNvCxnSpPr>
          <p:nvPr/>
        </p:nvCxnSpPr>
        <p:spPr bwMode="auto">
          <a:xfrm rot="10800000" flipV="1">
            <a:off x="5199072" y="2365055"/>
            <a:ext cx="296862" cy="2858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47" name="AutoShape 56">
            <a:extLst>
              <a:ext uri="{FF2B5EF4-FFF2-40B4-BE49-F238E27FC236}">
                <a16:creationId xmlns:a16="http://schemas.microsoft.com/office/drawing/2014/main" xmlns="" id="{57EA807F-903E-4226-840C-A4D96D28EE19}"/>
              </a:ext>
            </a:extLst>
          </p:cNvPr>
          <p:cNvCxnSpPr>
            <a:cxnSpLocks noChangeShapeType="1"/>
            <a:stCxn id="153" idx="1"/>
            <a:endCxn id="106" idx="3"/>
          </p:cNvCxnSpPr>
          <p:nvPr/>
        </p:nvCxnSpPr>
        <p:spPr bwMode="auto">
          <a:xfrm rot="10800000" flipV="1">
            <a:off x="5199076" y="2649229"/>
            <a:ext cx="296859" cy="169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48" name="AutoShape 57">
            <a:extLst>
              <a:ext uri="{FF2B5EF4-FFF2-40B4-BE49-F238E27FC236}">
                <a16:creationId xmlns:a16="http://schemas.microsoft.com/office/drawing/2014/main" xmlns="" id="{62E79D4E-47E2-45E2-9B05-FDEDED6AD3B3}"/>
              </a:ext>
            </a:extLst>
          </p:cNvPr>
          <p:cNvCxnSpPr>
            <a:cxnSpLocks noChangeShapeType="1"/>
            <a:stCxn id="154" idx="1"/>
            <a:endCxn id="106" idx="3"/>
          </p:cNvCxnSpPr>
          <p:nvPr/>
        </p:nvCxnSpPr>
        <p:spPr bwMode="auto">
          <a:xfrm rot="10800000">
            <a:off x="5199076" y="2650927"/>
            <a:ext cx="296859" cy="28168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149" name="Text Box 34">
            <a:extLst>
              <a:ext uri="{FF2B5EF4-FFF2-40B4-BE49-F238E27FC236}">
                <a16:creationId xmlns:a16="http://schemas.microsoft.com/office/drawing/2014/main" xmlns="" id="{CAE3E4F0-FAD8-4429-AB39-DFC7E88E04E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2253136"/>
            <a:ext cx="3643775" cy="22225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1" lang="ko-KR" altLang="en-US" sz="1200" kern="0" dirty="0">
                <a:solidFill>
                  <a:srgbClr val="000000"/>
                </a:solidFill>
              </a:rPr>
              <a:t>도예인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전문인력 양성 및 활용체계 구축</a:t>
            </a:r>
            <a:endParaRPr kumimoji="1" lang="ko-KR" altLang="ko-K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50" name="Text Box 35">
            <a:extLst>
              <a:ext uri="{FF2B5EF4-FFF2-40B4-BE49-F238E27FC236}">
                <a16:creationId xmlns:a16="http://schemas.microsoft.com/office/drawing/2014/main" xmlns="" id="{A52CAE6C-E269-4E1F-A97E-BDA63FC55C4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2538104"/>
            <a:ext cx="3643775" cy="22225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디지털 문화 역량 강화를 위한 인프라 구축</a:t>
            </a:r>
          </a:p>
        </p:txBody>
      </p:sp>
      <p:sp>
        <p:nvSpPr>
          <p:cNvPr id="151" name="Text Box 32">
            <a:extLst>
              <a:ext uri="{FF2B5EF4-FFF2-40B4-BE49-F238E27FC236}">
                <a16:creationId xmlns:a16="http://schemas.microsoft.com/office/drawing/2014/main" xmlns="" id="{94561740-AA0B-4DE5-9E3E-17AB9FFB66F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2825454"/>
            <a:ext cx="3643775" cy="214313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지역 </a:t>
            </a:r>
            <a:r>
              <a:rPr kumimoji="1" lang="ko-KR" altLang="en-US" sz="1200" kern="0" dirty="0">
                <a:solidFill>
                  <a:srgbClr val="000000"/>
                </a:solidFill>
              </a:rPr>
              <a:t>도예인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문화예술 활동 </a:t>
            </a:r>
            <a:r>
              <a:rPr kumimoji="1" lang="ko-KR" altLang="en-US" sz="1200" kern="0" dirty="0">
                <a:solidFill>
                  <a:srgbClr val="000000"/>
                </a:solidFill>
              </a:rPr>
              <a:t>지원</a:t>
            </a:r>
            <a:endParaRPr kumimoji="1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52" name="Rectangle 36">
            <a:extLst>
              <a:ext uri="{FF2B5EF4-FFF2-40B4-BE49-F238E27FC236}">
                <a16:creationId xmlns:a16="http://schemas.microsoft.com/office/drawing/2014/main" xmlns="" id="{A0AE3F08-0DF1-46F6-AB43-BC82701AF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2256311"/>
            <a:ext cx="423863" cy="217488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1.1</a:t>
            </a:r>
          </a:p>
        </p:txBody>
      </p:sp>
      <p:sp>
        <p:nvSpPr>
          <p:cNvPr id="153" name="Rectangle 37">
            <a:extLst>
              <a:ext uri="{FF2B5EF4-FFF2-40B4-BE49-F238E27FC236}">
                <a16:creationId xmlns:a16="http://schemas.microsoft.com/office/drawing/2014/main" xmlns="" id="{10C334D2-E9DB-4458-BD28-6F3C648B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2538898"/>
            <a:ext cx="423863" cy="220663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1.2</a:t>
            </a:r>
          </a:p>
        </p:txBody>
      </p:sp>
      <p:sp>
        <p:nvSpPr>
          <p:cNvPr id="154" name="Rectangle 38">
            <a:extLst>
              <a:ext uri="{FF2B5EF4-FFF2-40B4-BE49-F238E27FC236}">
                <a16:creationId xmlns:a16="http://schemas.microsoft.com/office/drawing/2014/main" xmlns="" id="{971CFD6E-7642-4F72-94CE-E21F3D6B7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2823867"/>
            <a:ext cx="423863" cy="217487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1.3</a:t>
            </a:r>
          </a:p>
        </p:txBody>
      </p:sp>
      <p:cxnSp>
        <p:nvCxnSpPr>
          <p:cNvPr id="155" name="AutoShape 52">
            <a:extLst>
              <a:ext uri="{FF2B5EF4-FFF2-40B4-BE49-F238E27FC236}">
                <a16:creationId xmlns:a16="http://schemas.microsoft.com/office/drawing/2014/main" xmlns="" id="{117C3192-EE6F-4FDB-B074-C820888369E0}"/>
              </a:ext>
            </a:extLst>
          </p:cNvPr>
          <p:cNvCxnSpPr>
            <a:cxnSpLocks noChangeShapeType="1"/>
            <a:stCxn id="160" idx="1"/>
            <a:endCxn id="112" idx="3"/>
          </p:cNvCxnSpPr>
          <p:nvPr/>
        </p:nvCxnSpPr>
        <p:spPr bwMode="auto">
          <a:xfrm rot="10800000" flipV="1">
            <a:off x="5199076" y="3423655"/>
            <a:ext cx="296859" cy="28770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56" name="AutoShape 53">
            <a:extLst>
              <a:ext uri="{FF2B5EF4-FFF2-40B4-BE49-F238E27FC236}">
                <a16:creationId xmlns:a16="http://schemas.microsoft.com/office/drawing/2014/main" xmlns="" id="{E436D782-DBA5-49E6-B7F5-0E88228F4C68}"/>
              </a:ext>
            </a:extLst>
          </p:cNvPr>
          <p:cNvCxnSpPr>
            <a:cxnSpLocks noChangeShapeType="1"/>
            <a:stCxn id="161" idx="1"/>
            <a:endCxn id="112" idx="3"/>
          </p:cNvCxnSpPr>
          <p:nvPr/>
        </p:nvCxnSpPr>
        <p:spPr bwMode="auto">
          <a:xfrm rot="10800000" flipV="1">
            <a:off x="5199076" y="3707795"/>
            <a:ext cx="296859" cy="356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157" name="Text Box 26">
            <a:extLst>
              <a:ext uri="{FF2B5EF4-FFF2-40B4-BE49-F238E27FC236}">
                <a16:creationId xmlns:a16="http://schemas.microsoft.com/office/drawing/2014/main" xmlns="" id="{4CF89109-F8CE-471B-82ED-EFE24BF6B1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3313325"/>
            <a:ext cx="3643775" cy="220663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1" lang="ko-KR" altLang="en-US" sz="1200" kern="0" dirty="0">
                <a:solidFill>
                  <a:srgbClr val="000000"/>
                </a:solidFill>
              </a:rPr>
              <a:t>산업</a:t>
            </a: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특성에 맞는 문화 정책개발</a:t>
            </a:r>
          </a:p>
        </p:txBody>
      </p:sp>
      <p:sp>
        <p:nvSpPr>
          <p:cNvPr id="158" name="Text Box 27">
            <a:extLst>
              <a:ext uri="{FF2B5EF4-FFF2-40B4-BE49-F238E27FC236}">
                <a16:creationId xmlns:a16="http://schemas.microsoft.com/office/drawing/2014/main" xmlns="" id="{29B6A821-7CB6-4A0C-A8E7-EC68BEA605D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3596670"/>
            <a:ext cx="3643775" cy="22225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kern="0" dirty="0">
                <a:solidFill>
                  <a:srgbClr val="000000"/>
                </a:solidFill>
              </a:rPr>
              <a:t> </a:t>
            </a:r>
            <a:r>
              <a:rPr kumimoji="1" lang="ko-KR" altLang="en-US" sz="1200" kern="0" dirty="0">
                <a:solidFill>
                  <a:srgbClr val="000000"/>
                </a:solidFill>
              </a:rPr>
              <a:t>도자산업 정책연구 실효성 제고</a:t>
            </a:r>
            <a:endParaRPr kumimoji="1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59" name="Text Box 27">
            <a:extLst>
              <a:ext uri="{FF2B5EF4-FFF2-40B4-BE49-F238E27FC236}">
                <a16:creationId xmlns:a16="http://schemas.microsoft.com/office/drawing/2014/main" xmlns="" id="{32469FD3-4A37-4FD4-8772-D9CE4CC6BB9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17108" y="3891945"/>
            <a:ext cx="3643775" cy="22225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anchor="ctr"/>
          <a:lstStyle/>
          <a:p>
            <a:pPr marL="0" marR="0" lvl="0" indent="0" defTabSz="914400" eaLnBrk="0" fontAlgn="t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도자문화환경 조성을 위한 네트워크 기반 강화</a:t>
            </a:r>
          </a:p>
        </p:txBody>
      </p:sp>
      <p:sp>
        <p:nvSpPr>
          <p:cNvPr id="160" name="Rectangle 29">
            <a:extLst>
              <a:ext uri="{FF2B5EF4-FFF2-40B4-BE49-F238E27FC236}">
                <a16:creationId xmlns:a16="http://schemas.microsoft.com/office/drawing/2014/main" xmlns="" id="{A814EB78-2686-4E68-9448-8EFC7CE2A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3315706"/>
            <a:ext cx="423863" cy="215900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2.1</a:t>
            </a:r>
          </a:p>
        </p:txBody>
      </p:sp>
      <p:sp>
        <p:nvSpPr>
          <p:cNvPr id="161" name="Rectangle 30">
            <a:extLst>
              <a:ext uri="{FF2B5EF4-FFF2-40B4-BE49-F238E27FC236}">
                <a16:creationId xmlns:a16="http://schemas.microsoft.com/office/drawing/2014/main" xmlns="" id="{FB6BDF4C-A3C9-4FE7-B9C4-E6F489F8B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3597464"/>
            <a:ext cx="423863" cy="220662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2.2</a:t>
            </a:r>
          </a:p>
        </p:txBody>
      </p:sp>
      <p:sp>
        <p:nvSpPr>
          <p:cNvPr id="162" name="Rectangle 30">
            <a:extLst>
              <a:ext uri="{FF2B5EF4-FFF2-40B4-BE49-F238E27FC236}">
                <a16:creationId xmlns:a16="http://schemas.microsoft.com/office/drawing/2014/main" xmlns="" id="{493C6D5C-20C1-471E-A821-729F848A6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34" y="3892739"/>
            <a:ext cx="423863" cy="220662"/>
          </a:xfrm>
          <a:prstGeom prst="rect">
            <a:avLst/>
          </a:prstGeom>
          <a:solidFill>
            <a:srgbClr val="5D564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2.3</a:t>
            </a:r>
          </a:p>
        </p:txBody>
      </p:sp>
      <p:cxnSp>
        <p:nvCxnSpPr>
          <p:cNvPr id="163" name="AutoShape 58">
            <a:extLst>
              <a:ext uri="{FF2B5EF4-FFF2-40B4-BE49-F238E27FC236}">
                <a16:creationId xmlns:a16="http://schemas.microsoft.com/office/drawing/2014/main" xmlns="" id="{5019ADDA-2A63-4AF9-A4C7-B5BB68A0ED4F}"/>
              </a:ext>
            </a:extLst>
          </p:cNvPr>
          <p:cNvCxnSpPr>
            <a:cxnSpLocks noChangeShapeType="1"/>
            <a:stCxn id="112" idx="3"/>
            <a:endCxn id="162" idx="1"/>
          </p:cNvCxnSpPr>
          <p:nvPr/>
        </p:nvCxnSpPr>
        <p:spPr bwMode="auto">
          <a:xfrm>
            <a:off x="5199075" y="3711359"/>
            <a:ext cx="296859" cy="29171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64" name="AutoShape 58">
            <a:extLst>
              <a:ext uri="{FF2B5EF4-FFF2-40B4-BE49-F238E27FC236}">
                <a16:creationId xmlns:a16="http://schemas.microsoft.com/office/drawing/2014/main" xmlns="" id="{3879CCDB-F1D8-493B-B988-4F3BC440F476}"/>
              </a:ext>
            </a:extLst>
          </p:cNvPr>
          <p:cNvCxnSpPr>
            <a:cxnSpLocks noChangeShapeType="1"/>
            <a:stCxn id="113" idx="3"/>
            <a:endCxn id="143" idx="1"/>
          </p:cNvCxnSpPr>
          <p:nvPr/>
        </p:nvCxnSpPr>
        <p:spPr bwMode="auto">
          <a:xfrm flipV="1">
            <a:off x="5199075" y="4454763"/>
            <a:ext cx="296859" cy="29005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66" name="AutoShape 58">
            <a:extLst>
              <a:ext uri="{FF2B5EF4-FFF2-40B4-BE49-F238E27FC236}">
                <a16:creationId xmlns:a16="http://schemas.microsoft.com/office/drawing/2014/main" xmlns="" id="{1DF478E8-F4CD-464B-9486-0249C2EC72ED}"/>
              </a:ext>
            </a:extLst>
          </p:cNvPr>
          <p:cNvCxnSpPr>
            <a:cxnSpLocks noChangeShapeType="1"/>
            <a:stCxn id="113" idx="3"/>
            <a:endCxn id="145" idx="1"/>
          </p:cNvCxnSpPr>
          <p:nvPr/>
        </p:nvCxnSpPr>
        <p:spPr bwMode="auto">
          <a:xfrm>
            <a:off x="5199075" y="4744815"/>
            <a:ext cx="296859" cy="41127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69" name="AutoShape 53">
            <a:extLst>
              <a:ext uri="{FF2B5EF4-FFF2-40B4-BE49-F238E27FC236}">
                <a16:creationId xmlns:a16="http://schemas.microsoft.com/office/drawing/2014/main" xmlns="" id="{C81568A3-64DD-448A-BEE7-7C83AC40184E}"/>
              </a:ext>
            </a:extLst>
          </p:cNvPr>
          <p:cNvCxnSpPr>
            <a:cxnSpLocks noChangeShapeType="1"/>
            <a:stCxn id="144" idx="1"/>
            <a:endCxn id="113" idx="3"/>
          </p:cNvCxnSpPr>
          <p:nvPr/>
        </p:nvCxnSpPr>
        <p:spPr bwMode="auto">
          <a:xfrm rot="10800000">
            <a:off x="5199076" y="4744816"/>
            <a:ext cx="296859" cy="1052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5928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FFFF00"/>
        </a:solidFill>
      </a:spPr>
      <a:bodyPr wrap="square" rtlCol="0">
        <a:spAutoFit/>
      </a:bodyPr>
      <a:lstStyle>
        <a:defPPr algn="l">
          <a:defRPr sz="12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885E44E96EF4AA1C1180535FB2165" ma:contentTypeVersion="10" ma:contentTypeDescription="Create a new document." ma:contentTypeScope="" ma:versionID="83d1820e18efed33deaa3563277bfbec">
  <xsd:schema xmlns:xsd="http://www.w3.org/2001/XMLSchema" xmlns:xs="http://www.w3.org/2001/XMLSchema" xmlns:p="http://schemas.microsoft.com/office/2006/metadata/properties" xmlns:ns3="07add189-d081-4f28-8a8e-04cc25f6ec40" targetNamespace="http://schemas.microsoft.com/office/2006/metadata/properties" ma:root="true" ma:fieldsID="26167a0c27411a7251d67929150bb5cd" ns3:_="">
    <xsd:import namespace="07add189-d081-4f28-8a8e-04cc25f6ec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add189-d081-4f28-8a8e-04cc25f6ec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0C6AB0-21D7-4C65-800D-11C240CF510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7add189-d081-4f28-8a8e-04cc25f6ec4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72BD65-99DD-4A2E-9055-D7946B0E01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7AE25D-23E2-4E9A-A16E-27BEBD4627D4}">
  <ds:schemaRefs>
    <ds:schemaRef ds:uri="07add189-d081-4f28-8a8e-04cc25f6ec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16064</TotalTime>
  <Words>229</Words>
  <Application>Microsoft Office PowerPoint</Application>
  <PresentationFormat>A4 용지(210x297mm)</PresentationFormat>
  <Paragraphs>74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SimSun</vt:lpstr>
      <vt:lpstr>맑은 고딕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굿 럭</cp:lastModifiedBy>
  <cp:revision>1046</cp:revision>
  <cp:lastPrinted>2021-03-05T02:22:08Z</cp:lastPrinted>
  <dcterms:created xsi:type="dcterms:W3CDTF">2019-03-13T17:22:58Z</dcterms:created>
  <dcterms:modified xsi:type="dcterms:W3CDTF">2021-03-05T02:22:16Z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0x010100C98885E44E96EF4AA1C1180535FB2165</vt:lpwstr>
  </property>
</Properties>
</file>